
<file path=[Content_Types].xml><?xml version="1.0" encoding="utf-8"?>
<Types xmlns="http://schemas.openxmlformats.org/package/2006/content-types">
  <Override PartName="/ppt/diagrams/drawing2.xml" ContentType="application/vnd.ms-office.drawingml.diagramDrawing+xml"/>
  <Override PartName="/ppt/slides/slide18.xml" ContentType="application/vnd.openxmlformats-officedocument.presentationml.slide+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16.xml" ContentType="application/vnd.openxmlformats-officedocument.presentationml.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diagrams/drawing1.xml" ContentType="application/vnd.ms-office.drawingml.diagramDrawing+xml"/>
  <Override PartName="/ppt/slides/slide17.xml" ContentType="application/vnd.openxmlformats-officedocument.presentationml.slide+xml"/>
  <Default Extension="wdp" ContentType="image/vnd.ms-photo"/>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61" r:id="rId3"/>
    <p:sldId id="258" r:id="rId4"/>
    <p:sldId id="277"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CC"/>
    <a:srgbClr val="F9FAEA"/>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421" autoAdjust="0"/>
    <p:restoredTop sz="94652" autoAdjust="0"/>
  </p:normalViewPr>
  <p:slideViewPr>
    <p:cSldViewPr>
      <p:cViewPr varScale="1">
        <p:scale>
          <a:sx n="137" d="100"/>
          <a:sy n="137" d="100"/>
        </p:scale>
        <p:origin x="-17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4E6B-0DC6-439F-9117-B4E90C2FDE33}" type="doc">
      <dgm:prSet loTypeId="urn:microsoft.com/office/officeart/2005/8/layout/vList2" loCatId="list" qsTypeId="urn:microsoft.com/office/officeart/2005/8/quickstyle/3d2" qsCatId="3D" csTypeId="urn:microsoft.com/office/officeart/2005/8/colors/colorful2" csCatId="colorful"/>
      <dgm:spPr/>
      <dgm:t>
        <a:bodyPr/>
        <a:lstStyle/>
        <a:p>
          <a:endParaRPr lang="it-IT"/>
        </a:p>
      </dgm:t>
    </dgm:pt>
    <dgm:pt modelId="{917922A7-B05E-47F5-8192-7BD48FCE9E16}">
      <dgm:prSet/>
      <dgm:spPr/>
      <dgm:t>
        <a:bodyPr/>
        <a:lstStyle/>
        <a:p>
          <a:pPr rtl="0"/>
          <a:r>
            <a:rPr lang="it-IT" dirty="0" smtClean="0"/>
            <a:t>Le attività </a:t>
          </a:r>
          <a:endParaRPr lang="it-IT" dirty="0"/>
        </a:p>
      </dgm:t>
    </dgm:pt>
    <dgm:pt modelId="{736D84F1-2D3A-4EAE-AF44-6D89993E3748}" type="parTrans" cxnId="{6B46781C-A458-465C-851C-8FECFD6C42BC}">
      <dgm:prSet/>
      <dgm:spPr/>
      <dgm:t>
        <a:bodyPr/>
        <a:lstStyle/>
        <a:p>
          <a:endParaRPr lang="it-IT"/>
        </a:p>
      </dgm:t>
    </dgm:pt>
    <dgm:pt modelId="{259BAB45-BA1A-491F-93A3-EF7EB88BF55D}" type="sibTrans" cxnId="{6B46781C-A458-465C-851C-8FECFD6C42BC}">
      <dgm:prSet/>
      <dgm:spPr/>
      <dgm:t>
        <a:bodyPr/>
        <a:lstStyle/>
        <a:p>
          <a:endParaRPr lang="it-IT"/>
        </a:p>
      </dgm:t>
    </dgm:pt>
    <dgm:pt modelId="{D0ECBBD6-E87D-49DA-AFD2-DA8644B6720D}" type="pres">
      <dgm:prSet presAssocID="{286C4E6B-0DC6-439F-9117-B4E90C2FDE33}" presName="linear" presStyleCnt="0">
        <dgm:presLayoutVars>
          <dgm:animLvl val="lvl"/>
          <dgm:resizeHandles val="exact"/>
        </dgm:presLayoutVars>
      </dgm:prSet>
      <dgm:spPr/>
      <dgm:t>
        <a:bodyPr/>
        <a:lstStyle/>
        <a:p>
          <a:endParaRPr lang="it-IT"/>
        </a:p>
      </dgm:t>
    </dgm:pt>
    <dgm:pt modelId="{0E0AD7E0-0EFB-46BC-897C-F206D745DBFC}" type="pres">
      <dgm:prSet presAssocID="{917922A7-B05E-47F5-8192-7BD48FCE9E16}" presName="parentText" presStyleLbl="node1" presStyleIdx="0" presStyleCnt="1" custLinFactNeighborX="0" custLinFactNeighborY="12195">
        <dgm:presLayoutVars>
          <dgm:chMax val="0"/>
          <dgm:bulletEnabled val="1"/>
        </dgm:presLayoutVars>
      </dgm:prSet>
      <dgm:spPr/>
      <dgm:t>
        <a:bodyPr/>
        <a:lstStyle/>
        <a:p>
          <a:endParaRPr lang="it-IT"/>
        </a:p>
      </dgm:t>
    </dgm:pt>
  </dgm:ptLst>
  <dgm:cxnLst>
    <dgm:cxn modelId="{AE849EE8-C566-4F08-996A-CE52E7D2EC77}" type="presOf" srcId="{917922A7-B05E-47F5-8192-7BD48FCE9E16}" destId="{0E0AD7E0-0EFB-46BC-897C-F206D745DBFC}" srcOrd="0" destOrd="0" presId="urn:microsoft.com/office/officeart/2005/8/layout/vList2"/>
    <dgm:cxn modelId="{17C21B38-37E0-45D1-BA2B-D52B20BCBB4B}" type="presOf" srcId="{286C4E6B-0DC6-439F-9117-B4E90C2FDE33}" destId="{D0ECBBD6-E87D-49DA-AFD2-DA8644B6720D}" srcOrd="0" destOrd="0" presId="urn:microsoft.com/office/officeart/2005/8/layout/vList2"/>
    <dgm:cxn modelId="{6B46781C-A458-465C-851C-8FECFD6C42BC}" srcId="{286C4E6B-0DC6-439F-9117-B4E90C2FDE33}" destId="{917922A7-B05E-47F5-8192-7BD48FCE9E16}" srcOrd="0" destOrd="0" parTransId="{736D84F1-2D3A-4EAE-AF44-6D89993E3748}" sibTransId="{259BAB45-BA1A-491F-93A3-EF7EB88BF55D}"/>
    <dgm:cxn modelId="{3A296E7C-26EF-47AE-9F30-6BD7CA1E361F}" type="presParOf" srcId="{D0ECBBD6-E87D-49DA-AFD2-DA8644B6720D}" destId="{0E0AD7E0-0EFB-46BC-897C-F206D745DBF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35792-ED42-4356-978E-CD4331CC8473}" type="doc">
      <dgm:prSet loTypeId="urn:microsoft.com/office/officeart/2005/8/layout/bList2#1" loCatId="list" qsTypeId="urn:microsoft.com/office/officeart/2005/8/quickstyle/simple1" qsCatId="simple" csTypeId="urn:microsoft.com/office/officeart/2005/8/colors/colorful5" csCatId="colorful" phldr="1"/>
      <dgm:spPr/>
    </dgm:pt>
    <dgm:pt modelId="{5AEE9622-56B1-40E2-B542-D618903057DD}">
      <dgm:prSet phldrT="[Testo]" custT="1">
        <dgm:style>
          <a:lnRef idx="1">
            <a:schemeClr val="accent6"/>
          </a:lnRef>
          <a:fillRef idx="2">
            <a:schemeClr val="accent6"/>
          </a:fillRef>
          <a:effectRef idx="1">
            <a:schemeClr val="accent6"/>
          </a:effectRef>
          <a:fontRef idx="minor">
            <a:schemeClr val="dk1"/>
          </a:fontRef>
        </dgm:style>
      </dgm:prSet>
      <dgm:spPr>
        <a:solidFill>
          <a:srgbClr val="C00000"/>
        </a:solidFill>
      </dgm:spPr>
      <dgm:t>
        <a:bodyPr/>
        <a:lstStyle/>
        <a:p>
          <a:r>
            <a:rPr lang="it-IT" sz="1600" b="1" dirty="0" smtClean="0">
              <a:solidFill>
                <a:schemeClr val="bg1"/>
              </a:solidFill>
            </a:rPr>
            <a:t>1^ U.D</a:t>
          </a:r>
          <a:r>
            <a:rPr lang="it-IT" sz="1600" dirty="0" smtClean="0">
              <a:solidFill>
                <a:schemeClr val="bg1"/>
              </a:solidFill>
            </a:rPr>
            <a:t>.  </a:t>
          </a:r>
        </a:p>
        <a:p>
          <a:r>
            <a:rPr lang="it-IT" sz="1600" dirty="0" smtClean="0">
              <a:solidFill>
                <a:schemeClr val="bg1"/>
              </a:solidFill>
            </a:rPr>
            <a:t>A spasso nel tempo le origini della geometria </a:t>
          </a:r>
          <a:endParaRPr lang="it-IT" sz="1600" dirty="0">
            <a:solidFill>
              <a:schemeClr val="bg1"/>
            </a:solidFill>
          </a:endParaRPr>
        </a:p>
      </dgm:t>
    </dgm:pt>
    <dgm:pt modelId="{4C446370-B8A9-42E1-AF4A-F6EC5ED8B746}" type="parTrans" cxnId="{B120CA3E-2314-4A8F-9A09-9A0AE36805A5}">
      <dgm:prSet/>
      <dgm:spPr/>
      <dgm:t>
        <a:bodyPr/>
        <a:lstStyle/>
        <a:p>
          <a:endParaRPr lang="it-IT"/>
        </a:p>
      </dgm:t>
    </dgm:pt>
    <dgm:pt modelId="{FB927980-A871-47E7-AB57-47EBB49E9DE7}" type="sibTrans" cxnId="{B120CA3E-2314-4A8F-9A09-9A0AE36805A5}">
      <dgm:prSet/>
      <dgm:spPr/>
      <dgm:t>
        <a:bodyPr/>
        <a:lstStyle/>
        <a:p>
          <a:endParaRPr lang="it-IT"/>
        </a:p>
      </dgm:t>
    </dgm:pt>
    <dgm:pt modelId="{80FC48E8-A92E-488D-8144-CC527344253D}">
      <dgm:prSet phldrT="[Testo]" custT="1">
        <dgm:style>
          <a:lnRef idx="1">
            <a:schemeClr val="accent2"/>
          </a:lnRef>
          <a:fillRef idx="3">
            <a:schemeClr val="accent2"/>
          </a:fillRef>
          <a:effectRef idx="2">
            <a:schemeClr val="accent2"/>
          </a:effectRef>
          <a:fontRef idx="minor">
            <a:schemeClr val="lt1"/>
          </a:fontRef>
        </dgm:style>
      </dgm:prSet>
      <dgm:spPr>
        <a:solidFill>
          <a:srgbClr val="0070C0"/>
        </a:solidFill>
      </dgm:spPr>
      <dgm:t>
        <a:bodyPr/>
        <a:lstStyle/>
        <a:p>
          <a:r>
            <a:rPr lang="it-IT" sz="1600" b="1" dirty="0" smtClean="0"/>
            <a:t>2^ U.D.</a:t>
          </a:r>
        </a:p>
        <a:p>
          <a:r>
            <a:rPr lang="it-IT" sz="1600" dirty="0" smtClean="0"/>
            <a:t>Triangoli, quadrati, cerchi nella tecnica e nell’architettura</a:t>
          </a:r>
          <a:endParaRPr lang="it-IT" sz="1600" dirty="0"/>
        </a:p>
      </dgm:t>
    </dgm:pt>
    <dgm:pt modelId="{C2AD1AAD-1EBE-471D-B43F-77F4963310A0}" type="parTrans" cxnId="{DEF4ABA9-31A9-4473-AB0E-AF9D42352F0D}">
      <dgm:prSet/>
      <dgm:spPr/>
      <dgm:t>
        <a:bodyPr/>
        <a:lstStyle/>
        <a:p>
          <a:endParaRPr lang="it-IT"/>
        </a:p>
      </dgm:t>
    </dgm:pt>
    <dgm:pt modelId="{DCA5993B-3763-419A-80DE-27516AB60BE4}" type="sibTrans" cxnId="{DEF4ABA9-31A9-4473-AB0E-AF9D42352F0D}">
      <dgm:prSet/>
      <dgm:spPr/>
      <dgm:t>
        <a:bodyPr/>
        <a:lstStyle/>
        <a:p>
          <a:endParaRPr lang="it-IT"/>
        </a:p>
      </dgm:t>
    </dgm:pt>
    <dgm:pt modelId="{7D6615FA-BE8F-4228-89BC-2768F9A9A286}">
      <dgm:prSet phldrT="[Testo]" custT="1">
        <dgm:style>
          <a:lnRef idx="1">
            <a:schemeClr val="accent1"/>
          </a:lnRef>
          <a:fillRef idx="2">
            <a:schemeClr val="accent1"/>
          </a:fillRef>
          <a:effectRef idx="1">
            <a:schemeClr val="accent1"/>
          </a:effectRef>
          <a:fontRef idx="minor">
            <a:schemeClr val="dk1"/>
          </a:fontRef>
        </dgm:style>
      </dgm:prSet>
      <dgm:spPr>
        <a:solidFill>
          <a:srgbClr val="00B050"/>
        </a:solidFill>
      </dgm:spPr>
      <dgm:t>
        <a:bodyPr/>
        <a:lstStyle/>
        <a:p>
          <a:endParaRPr lang="it-IT" sz="1600" dirty="0" smtClean="0"/>
        </a:p>
        <a:p>
          <a:r>
            <a:rPr lang="it-IT" sz="1600" b="1" dirty="0" smtClean="0">
              <a:solidFill>
                <a:schemeClr val="bg1"/>
              </a:solidFill>
            </a:rPr>
            <a:t>3^ U.D.</a:t>
          </a:r>
        </a:p>
        <a:p>
          <a:r>
            <a:rPr lang="it-IT" sz="1600" dirty="0" smtClean="0">
              <a:solidFill>
                <a:schemeClr val="bg1"/>
              </a:solidFill>
            </a:rPr>
            <a:t>Il disegno e la rappresentazione grafica nei progetti edilizi e nell’arte pittorica</a:t>
          </a:r>
        </a:p>
        <a:p>
          <a:endParaRPr lang="it-IT" sz="1600" dirty="0"/>
        </a:p>
      </dgm:t>
    </dgm:pt>
    <dgm:pt modelId="{9337AB90-5E78-452A-B6E6-C7B33E4F0C82}" type="parTrans" cxnId="{10EFE25C-CFE9-48D9-A27B-F40CCCDC0370}">
      <dgm:prSet/>
      <dgm:spPr/>
      <dgm:t>
        <a:bodyPr/>
        <a:lstStyle/>
        <a:p>
          <a:endParaRPr lang="it-IT"/>
        </a:p>
      </dgm:t>
    </dgm:pt>
    <dgm:pt modelId="{42F25C1E-90D1-4AB1-9034-D10F078639D1}" type="sibTrans" cxnId="{10EFE25C-CFE9-48D9-A27B-F40CCCDC0370}">
      <dgm:prSet/>
      <dgm:spPr/>
      <dgm:t>
        <a:bodyPr/>
        <a:lstStyle/>
        <a:p>
          <a:endParaRPr lang="it-IT"/>
        </a:p>
      </dgm:t>
    </dgm:pt>
    <dgm:pt modelId="{2A6AC23E-D87E-465F-BB84-4177B4E161DD}">
      <dgm:prSet custT="1"/>
      <dgm:spPr/>
      <dgm:t>
        <a:bodyPr/>
        <a:lstStyle/>
        <a:p>
          <a:r>
            <a:rPr lang="it-IT" sz="1400" i="1" dirty="0" smtClean="0"/>
            <a:t>1° incontro: Ma come facevano gli antichi Egizi?</a:t>
          </a:r>
          <a:endParaRPr lang="it-IT" sz="1200" dirty="0"/>
        </a:p>
      </dgm:t>
    </dgm:pt>
    <dgm:pt modelId="{32C41A1F-D76C-4183-AFC1-A4A920921DA2}" type="parTrans" cxnId="{2F7A8461-89F4-4F13-8ADF-7ED31AFCF41F}">
      <dgm:prSet/>
      <dgm:spPr/>
      <dgm:t>
        <a:bodyPr/>
        <a:lstStyle/>
        <a:p>
          <a:endParaRPr lang="it-IT"/>
        </a:p>
      </dgm:t>
    </dgm:pt>
    <dgm:pt modelId="{CBD6B1BD-8527-4C90-B3AA-7E132A0E88B9}" type="sibTrans" cxnId="{2F7A8461-89F4-4F13-8ADF-7ED31AFCF41F}">
      <dgm:prSet/>
      <dgm:spPr/>
      <dgm:t>
        <a:bodyPr/>
        <a:lstStyle/>
        <a:p>
          <a:endParaRPr lang="it-IT"/>
        </a:p>
      </dgm:t>
    </dgm:pt>
    <dgm:pt modelId="{2B0BC76A-3D37-4E8A-A9D2-B3EAF7B4B227}">
      <dgm:prSet custT="1"/>
      <dgm:spPr/>
      <dgm:t>
        <a:bodyPr/>
        <a:lstStyle/>
        <a:p>
          <a:r>
            <a:rPr lang="it-IT" sz="1400" i="1" dirty="0" smtClean="0"/>
            <a:t>2° incontro: Una questione di strumenti.</a:t>
          </a:r>
          <a:endParaRPr lang="it-IT" sz="1400" dirty="0"/>
        </a:p>
      </dgm:t>
    </dgm:pt>
    <dgm:pt modelId="{EE1E3F03-CCD2-4880-8D8D-D4FD72D10F62}" type="parTrans" cxnId="{EBC98F9A-6E9B-47F4-AC64-0F1D7E596AA1}">
      <dgm:prSet/>
      <dgm:spPr/>
      <dgm:t>
        <a:bodyPr/>
        <a:lstStyle/>
        <a:p>
          <a:endParaRPr lang="it-IT"/>
        </a:p>
      </dgm:t>
    </dgm:pt>
    <dgm:pt modelId="{1CCAF44A-8C61-4354-90E3-71B597941DC4}" type="sibTrans" cxnId="{EBC98F9A-6E9B-47F4-AC64-0F1D7E596AA1}">
      <dgm:prSet/>
      <dgm:spPr/>
      <dgm:t>
        <a:bodyPr/>
        <a:lstStyle/>
        <a:p>
          <a:endParaRPr lang="it-IT"/>
        </a:p>
      </dgm:t>
    </dgm:pt>
    <dgm:pt modelId="{CFB23BA2-5BE7-4AAD-8D44-B7A37EE231C1}">
      <dgm:prSet custT="1"/>
      <dgm:spPr/>
      <dgm:t>
        <a:bodyPr/>
        <a:lstStyle/>
        <a:p>
          <a:r>
            <a:rPr lang="it-IT" sz="1400" i="1" dirty="0" smtClean="0"/>
            <a:t>3° incontro: Città quadrate e rettangolari.</a:t>
          </a:r>
          <a:endParaRPr lang="it-IT" sz="1400" dirty="0"/>
        </a:p>
      </dgm:t>
    </dgm:pt>
    <dgm:pt modelId="{85794EDB-19FF-410F-85B7-F31166910BF2}" type="parTrans" cxnId="{57E7ABE0-DC46-4E6C-9611-E12BA01BA441}">
      <dgm:prSet/>
      <dgm:spPr/>
      <dgm:t>
        <a:bodyPr/>
        <a:lstStyle/>
        <a:p>
          <a:endParaRPr lang="it-IT"/>
        </a:p>
      </dgm:t>
    </dgm:pt>
    <dgm:pt modelId="{A2F758B1-5584-4E03-BA6C-F6970687389D}" type="sibTrans" cxnId="{57E7ABE0-DC46-4E6C-9611-E12BA01BA441}">
      <dgm:prSet/>
      <dgm:spPr/>
      <dgm:t>
        <a:bodyPr/>
        <a:lstStyle/>
        <a:p>
          <a:endParaRPr lang="it-IT"/>
        </a:p>
      </dgm:t>
    </dgm:pt>
    <dgm:pt modelId="{247FB9F8-5883-44D3-BF92-23526C29B86A}">
      <dgm:prSet custT="1"/>
      <dgm:spPr/>
      <dgm:t>
        <a:bodyPr/>
        <a:lstStyle/>
        <a:p>
          <a:r>
            <a:rPr lang="it-IT" sz="1400" i="1" dirty="0" smtClean="0"/>
            <a:t>4° incontro: Scatole e grattacieli.</a:t>
          </a:r>
          <a:endParaRPr lang="it-IT" sz="1400" dirty="0"/>
        </a:p>
      </dgm:t>
    </dgm:pt>
    <dgm:pt modelId="{938A63CF-9B14-41F4-B22E-114432027780}" type="parTrans" cxnId="{C6BD84CD-AB22-4E19-9A9B-C83640FFE802}">
      <dgm:prSet/>
      <dgm:spPr/>
      <dgm:t>
        <a:bodyPr/>
        <a:lstStyle/>
        <a:p>
          <a:endParaRPr lang="it-IT"/>
        </a:p>
      </dgm:t>
    </dgm:pt>
    <dgm:pt modelId="{D3FB0014-D2E6-43F0-97B0-7E81B5EBD251}" type="sibTrans" cxnId="{C6BD84CD-AB22-4E19-9A9B-C83640FFE802}">
      <dgm:prSet/>
      <dgm:spPr/>
      <dgm:t>
        <a:bodyPr/>
        <a:lstStyle/>
        <a:p>
          <a:endParaRPr lang="it-IT"/>
        </a:p>
      </dgm:t>
    </dgm:pt>
    <dgm:pt modelId="{FFD49242-3049-412D-93AB-FA7400D1AA64}">
      <dgm:prSet custT="1"/>
      <dgm:spPr/>
      <dgm:t>
        <a:bodyPr/>
        <a:lstStyle/>
        <a:p>
          <a:r>
            <a:rPr lang="it-IT" sz="1400" i="1" dirty="0" smtClean="0"/>
            <a:t>5° incontro: Nei panni di un geometra.</a:t>
          </a:r>
          <a:endParaRPr lang="it-IT" sz="1400" dirty="0"/>
        </a:p>
      </dgm:t>
    </dgm:pt>
    <dgm:pt modelId="{B9429A69-EACC-4A0C-9684-66629CB19ECE}" type="parTrans" cxnId="{DCC27B81-0D1D-455C-A315-D820BC065F96}">
      <dgm:prSet/>
      <dgm:spPr/>
      <dgm:t>
        <a:bodyPr/>
        <a:lstStyle/>
        <a:p>
          <a:endParaRPr lang="it-IT"/>
        </a:p>
      </dgm:t>
    </dgm:pt>
    <dgm:pt modelId="{B9690D5F-CD5E-47DD-A973-AD2307D83F61}" type="sibTrans" cxnId="{DCC27B81-0D1D-455C-A315-D820BC065F96}">
      <dgm:prSet/>
      <dgm:spPr/>
      <dgm:t>
        <a:bodyPr/>
        <a:lstStyle/>
        <a:p>
          <a:endParaRPr lang="it-IT"/>
        </a:p>
      </dgm:t>
    </dgm:pt>
    <dgm:pt modelId="{DBB6B8FB-EBCC-4B1F-B30F-A2597D6A5AA5}">
      <dgm:prSet custT="1"/>
      <dgm:spPr/>
      <dgm:t>
        <a:bodyPr/>
        <a:lstStyle/>
        <a:p>
          <a:r>
            <a:rPr lang="it-IT" sz="1400" i="1" dirty="0" smtClean="0"/>
            <a:t>6° incontro: Tre punti e una forza.</a:t>
          </a:r>
          <a:endParaRPr lang="it-IT" sz="1400" dirty="0"/>
        </a:p>
      </dgm:t>
    </dgm:pt>
    <dgm:pt modelId="{9D8CC85E-AB0D-47DA-A9F9-8A34E19BB69D}" type="parTrans" cxnId="{C0B49597-0AAC-4977-BEA6-92BBDA085B0E}">
      <dgm:prSet/>
      <dgm:spPr/>
      <dgm:t>
        <a:bodyPr/>
        <a:lstStyle/>
        <a:p>
          <a:endParaRPr lang="it-IT"/>
        </a:p>
      </dgm:t>
    </dgm:pt>
    <dgm:pt modelId="{05488335-3142-4BAF-9E7E-F51C9E90AD64}" type="sibTrans" cxnId="{C0B49597-0AAC-4977-BEA6-92BBDA085B0E}">
      <dgm:prSet/>
      <dgm:spPr/>
      <dgm:t>
        <a:bodyPr/>
        <a:lstStyle/>
        <a:p>
          <a:endParaRPr lang="it-IT"/>
        </a:p>
      </dgm:t>
    </dgm:pt>
    <dgm:pt modelId="{02BF35E7-D38D-4813-9259-8B0A49E449C3}">
      <dgm:prSet custT="1"/>
      <dgm:spPr/>
      <dgm:t>
        <a:bodyPr/>
        <a:lstStyle/>
        <a:p>
          <a:r>
            <a:rPr lang="it-IT" sz="1400" i="1" dirty="0" smtClean="0"/>
            <a:t>7° incontro: I magici 5.</a:t>
          </a:r>
          <a:endParaRPr lang="it-IT" sz="1400" dirty="0"/>
        </a:p>
      </dgm:t>
    </dgm:pt>
    <dgm:pt modelId="{F4417158-BACC-4DAB-9313-A499B721CB0B}" type="parTrans" cxnId="{464D52B2-982A-4935-A55F-B41283A34054}">
      <dgm:prSet/>
      <dgm:spPr/>
      <dgm:t>
        <a:bodyPr/>
        <a:lstStyle/>
        <a:p>
          <a:endParaRPr lang="it-IT"/>
        </a:p>
      </dgm:t>
    </dgm:pt>
    <dgm:pt modelId="{33EC9387-09A3-48B9-A960-B7F494691756}" type="sibTrans" cxnId="{464D52B2-982A-4935-A55F-B41283A34054}">
      <dgm:prSet/>
      <dgm:spPr/>
      <dgm:t>
        <a:bodyPr/>
        <a:lstStyle/>
        <a:p>
          <a:endParaRPr lang="it-IT"/>
        </a:p>
      </dgm:t>
    </dgm:pt>
    <dgm:pt modelId="{A10C94E0-0562-467B-B8E8-44E71AE143E6}">
      <dgm:prSet custT="1"/>
      <dgm:spPr/>
      <dgm:t>
        <a:bodyPr/>
        <a:lstStyle/>
        <a:p>
          <a:r>
            <a:rPr lang="it-IT" sz="1400" i="1" dirty="0" smtClean="0"/>
            <a:t>1° incontro: Dalla Grecia ai banchi di scuola: l’angolo retto.</a:t>
          </a:r>
          <a:endParaRPr lang="it-IT" sz="1400" dirty="0"/>
        </a:p>
      </dgm:t>
    </dgm:pt>
    <dgm:pt modelId="{3CC9D5B2-6C15-4C1C-AE50-C240251EEEA8}" type="parTrans" cxnId="{8879035E-30FA-4F11-966A-B42DEBDA39CE}">
      <dgm:prSet/>
      <dgm:spPr/>
      <dgm:t>
        <a:bodyPr/>
        <a:lstStyle/>
        <a:p>
          <a:endParaRPr lang="it-IT"/>
        </a:p>
      </dgm:t>
    </dgm:pt>
    <dgm:pt modelId="{842EE22C-B13A-42DF-B1A6-B6EFB840FDAF}" type="sibTrans" cxnId="{8879035E-30FA-4F11-966A-B42DEBDA39CE}">
      <dgm:prSet/>
      <dgm:spPr/>
      <dgm:t>
        <a:bodyPr/>
        <a:lstStyle/>
        <a:p>
          <a:endParaRPr lang="it-IT"/>
        </a:p>
      </dgm:t>
    </dgm:pt>
    <dgm:pt modelId="{ADEE783B-D7CD-49B6-B284-22523E1CE9E4}">
      <dgm:prSet custT="1"/>
      <dgm:spPr/>
      <dgm:t>
        <a:bodyPr/>
        <a:lstStyle/>
        <a:p>
          <a:r>
            <a:rPr lang="it-IT" sz="1400" i="1" dirty="0" smtClean="0"/>
            <a:t>2° incontro: Dalla Grecia ai banchi di scuola: la forza del pensiero.</a:t>
          </a:r>
          <a:endParaRPr lang="it-IT" sz="1400" dirty="0"/>
        </a:p>
      </dgm:t>
    </dgm:pt>
    <dgm:pt modelId="{DAFE10C7-F9CC-4950-ACC0-35B54D26AE15}" type="parTrans" cxnId="{15ADDE1E-92B3-4A59-9CFE-B7CF347B3575}">
      <dgm:prSet/>
      <dgm:spPr/>
      <dgm:t>
        <a:bodyPr/>
        <a:lstStyle/>
        <a:p>
          <a:endParaRPr lang="it-IT"/>
        </a:p>
      </dgm:t>
    </dgm:pt>
    <dgm:pt modelId="{FF4242FD-FABB-4474-A7F2-13ED69354D25}" type="sibTrans" cxnId="{15ADDE1E-92B3-4A59-9CFE-B7CF347B3575}">
      <dgm:prSet/>
      <dgm:spPr/>
      <dgm:t>
        <a:bodyPr/>
        <a:lstStyle/>
        <a:p>
          <a:endParaRPr lang="it-IT"/>
        </a:p>
      </dgm:t>
    </dgm:pt>
    <dgm:pt modelId="{7818D23C-FA61-4BB3-AEC5-F2B94FCA1A16}">
      <dgm:prSet custT="1"/>
      <dgm:spPr/>
      <dgm:t>
        <a:bodyPr/>
        <a:lstStyle/>
        <a:p>
          <a:r>
            <a:rPr lang="it-IT" sz="1400" i="1" dirty="0" smtClean="0"/>
            <a:t>3° incontro: La circonferenza non può mancare.</a:t>
          </a:r>
          <a:endParaRPr lang="it-IT" sz="1400" dirty="0"/>
        </a:p>
      </dgm:t>
    </dgm:pt>
    <dgm:pt modelId="{07C04FDB-1713-477B-B4A2-4426F9C9B2D2}" type="parTrans" cxnId="{5FAD4959-0581-4B79-8CE3-9868935947C9}">
      <dgm:prSet/>
      <dgm:spPr/>
      <dgm:t>
        <a:bodyPr/>
        <a:lstStyle/>
        <a:p>
          <a:endParaRPr lang="it-IT"/>
        </a:p>
      </dgm:t>
    </dgm:pt>
    <dgm:pt modelId="{90498CBB-51DA-4BF2-9E16-7951341EF0B1}" type="sibTrans" cxnId="{5FAD4959-0581-4B79-8CE3-9868935947C9}">
      <dgm:prSet/>
      <dgm:spPr/>
      <dgm:t>
        <a:bodyPr/>
        <a:lstStyle/>
        <a:p>
          <a:endParaRPr lang="it-IT"/>
        </a:p>
      </dgm:t>
    </dgm:pt>
    <dgm:pt modelId="{BA2DD93A-9FBA-4B82-9A4F-B4947FD66813}">
      <dgm:prSet custT="1"/>
      <dgm:spPr/>
      <dgm:t>
        <a:bodyPr/>
        <a:lstStyle/>
        <a:p>
          <a:r>
            <a:rPr lang="it-IT" sz="1400" i="1" smtClean="0"/>
            <a:t>4° incontro: Motivi d’ordine.</a:t>
          </a:r>
          <a:endParaRPr lang="it-IT" sz="1400"/>
        </a:p>
      </dgm:t>
    </dgm:pt>
    <dgm:pt modelId="{D564CF32-6FCA-4036-BABC-74D91F75FA46}" type="parTrans" cxnId="{2044A46F-DCFE-42E5-8EEE-DA771F40060D}">
      <dgm:prSet/>
      <dgm:spPr/>
      <dgm:t>
        <a:bodyPr/>
        <a:lstStyle/>
        <a:p>
          <a:endParaRPr lang="it-IT"/>
        </a:p>
      </dgm:t>
    </dgm:pt>
    <dgm:pt modelId="{EB1953D1-41CB-40F5-BA2A-C7A3B382537F}" type="sibTrans" cxnId="{2044A46F-DCFE-42E5-8EEE-DA771F40060D}">
      <dgm:prSet/>
      <dgm:spPr/>
      <dgm:t>
        <a:bodyPr/>
        <a:lstStyle/>
        <a:p>
          <a:endParaRPr lang="it-IT"/>
        </a:p>
      </dgm:t>
    </dgm:pt>
    <dgm:pt modelId="{91F52F1D-7EAD-489C-8FB1-0D30444B61F2}">
      <dgm:prSet custT="1"/>
      <dgm:spPr/>
      <dgm:t>
        <a:bodyPr/>
        <a:lstStyle/>
        <a:p>
          <a:r>
            <a:rPr lang="it-IT" sz="1400" i="1" dirty="0" smtClean="0"/>
            <a:t>5° incontro: Che belle figure.</a:t>
          </a:r>
          <a:endParaRPr lang="it-IT" sz="1400" dirty="0"/>
        </a:p>
      </dgm:t>
    </dgm:pt>
    <dgm:pt modelId="{594C4837-E68A-4900-BCFC-AE436B47B5DA}" type="parTrans" cxnId="{61AB714E-48C2-4B27-A97B-0412D5F7655F}">
      <dgm:prSet/>
      <dgm:spPr/>
      <dgm:t>
        <a:bodyPr/>
        <a:lstStyle/>
        <a:p>
          <a:endParaRPr lang="it-IT"/>
        </a:p>
      </dgm:t>
    </dgm:pt>
    <dgm:pt modelId="{946ED94F-60A0-4610-A360-9C67401BBBAF}" type="sibTrans" cxnId="{61AB714E-48C2-4B27-A97B-0412D5F7655F}">
      <dgm:prSet/>
      <dgm:spPr/>
      <dgm:t>
        <a:bodyPr/>
        <a:lstStyle/>
        <a:p>
          <a:endParaRPr lang="it-IT"/>
        </a:p>
      </dgm:t>
    </dgm:pt>
    <dgm:pt modelId="{A591867F-4CE8-43E4-9687-B0F5D8D8CBB7}">
      <dgm:prSet custT="1"/>
      <dgm:spPr/>
      <dgm:t>
        <a:bodyPr/>
        <a:lstStyle/>
        <a:p>
          <a:r>
            <a:rPr lang="it-IT" sz="1400" i="1" dirty="0" smtClean="0"/>
            <a:t>6° incontro: Di tassello in tassello.</a:t>
          </a:r>
          <a:endParaRPr lang="it-IT" sz="1400" dirty="0"/>
        </a:p>
      </dgm:t>
    </dgm:pt>
    <dgm:pt modelId="{D9CA7589-9501-4041-B406-90971B893A33}" type="parTrans" cxnId="{1D22E2AA-D513-4207-B0CA-C288A28586E9}">
      <dgm:prSet/>
      <dgm:spPr/>
      <dgm:t>
        <a:bodyPr/>
        <a:lstStyle/>
        <a:p>
          <a:endParaRPr lang="it-IT"/>
        </a:p>
      </dgm:t>
    </dgm:pt>
    <dgm:pt modelId="{D76DF28F-02FB-4D71-A611-D6B192900671}" type="sibTrans" cxnId="{1D22E2AA-D513-4207-B0CA-C288A28586E9}">
      <dgm:prSet/>
      <dgm:spPr/>
      <dgm:t>
        <a:bodyPr/>
        <a:lstStyle/>
        <a:p>
          <a:endParaRPr lang="it-IT"/>
        </a:p>
      </dgm:t>
    </dgm:pt>
    <dgm:pt modelId="{F194CD08-83D1-4F97-B38F-257BFDBC5165}">
      <dgm:prSet custT="1"/>
      <dgm:spPr/>
      <dgm:t>
        <a:bodyPr/>
        <a:lstStyle/>
        <a:p>
          <a:r>
            <a:rPr lang="it-IT" sz="1400" i="1" smtClean="0"/>
            <a:t>7° incontro: Non fa una piega.</a:t>
          </a:r>
          <a:endParaRPr lang="it-IT" sz="1400"/>
        </a:p>
      </dgm:t>
    </dgm:pt>
    <dgm:pt modelId="{14D58531-BFD0-4619-94EA-40B161D3C071}" type="parTrans" cxnId="{3605F4A7-58BF-414E-975F-8D66C2FF2BD6}">
      <dgm:prSet/>
      <dgm:spPr/>
      <dgm:t>
        <a:bodyPr/>
        <a:lstStyle/>
        <a:p>
          <a:endParaRPr lang="it-IT"/>
        </a:p>
      </dgm:t>
    </dgm:pt>
    <dgm:pt modelId="{53FA110A-797D-477F-9DAB-C596CC79EF74}" type="sibTrans" cxnId="{3605F4A7-58BF-414E-975F-8D66C2FF2BD6}">
      <dgm:prSet/>
      <dgm:spPr/>
      <dgm:t>
        <a:bodyPr/>
        <a:lstStyle/>
        <a:p>
          <a:endParaRPr lang="it-IT"/>
        </a:p>
      </dgm:t>
    </dgm:pt>
    <dgm:pt modelId="{02BC78A6-C84F-4966-8297-CABD0C6B335F}">
      <dgm:prSet custT="1"/>
      <dgm:spPr/>
      <dgm:t>
        <a:bodyPr/>
        <a:lstStyle/>
        <a:p>
          <a:r>
            <a:rPr lang="it-IT" sz="1400" i="1" dirty="0" smtClean="0"/>
            <a:t>8° incontro: La precisione premia</a:t>
          </a:r>
          <a:r>
            <a:rPr lang="it-IT" sz="1500" i="1" dirty="0" smtClean="0"/>
            <a:t>.</a:t>
          </a:r>
          <a:endParaRPr lang="it-IT" sz="1500" dirty="0"/>
        </a:p>
      </dgm:t>
    </dgm:pt>
    <dgm:pt modelId="{9F2D46C3-B1B3-4FCE-9E14-D6F26CE95575}" type="parTrans" cxnId="{37C7BFB2-1890-41EF-B45C-CC5B86FDE50D}">
      <dgm:prSet/>
      <dgm:spPr/>
      <dgm:t>
        <a:bodyPr/>
        <a:lstStyle/>
        <a:p>
          <a:endParaRPr lang="it-IT"/>
        </a:p>
      </dgm:t>
    </dgm:pt>
    <dgm:pt modelId="{CF882182-8E63-422E-9253-99E0E8D17AD2}" type="sibTrans" cxnId="{37C7BFB2-1890-41EF-B45C-CC5B86FDE50D}">
      <dgm:prSet/>
      <dgm:spPr/>
      <dgm:t>
        <a:bodyPr/>
        <a:lstStyle/>
        <a:p>
          <a:endParaRPr lang="it-IT"/>
        </a:p>
      </dgm:t>
    </dgm:pt>
    <dgm:pt modelId="{C86876D5-BBED-4971-87BE-9EA04FBEC13E}">
      <dgm:prSet custT="1"/>
      <dgm:spPr/>
      <dgm:t>
        <a:bodyPr/>
        <a:lstStyle/>
        <a:p>
          <a:r>
            <a:rPr lang="it-IT" sz="1400" i="1" dirty="0" smtClean="0"/>
            <a:t>1° incontro: Che ordine nel disegno degli Egizi!</a:t>
          </a:r>
          <a:endParaRPr lang="it-IT" sz="1400" dirty="0"/>
        </a:p>
      </dgm:t>
    </dgm:pt>
    <dgm:pt modelId="{B94A12CA-9091-4A96-9C02-512A7D694900}" type="parTrans" cxnId="{ED9CD3AE-3682-4E91-8D93-E1E18FAB0B1E}">
      <dgm:prSet/>
      <dgm:spPr/>
      <dgm:t>
        <a:bodyPr/>
        <a:lstStyle/>
        <a:p>
          <a:endParaRPr lang="it-IT"/>
        </a:p>
      </dgm:t>
    </dgm:pt>
    <dgm:pt modelId="{9535B068-A9C1-423E-84BD-816F43CFB686}" type="sibTrans" cxnId="{ED9CD3AE-3682-4E91-8D93-E1E18FAB0B1E}">
      <dgm:prSet/>
      <dgm:spPr/>
      <dgm:t>
        <a:bodyPr/>
        <a:lstStyle/>
        <a:p>
          <a:endParaRPr lang="it-IT"/>
        </a:p>
      </dgm:t>
    </dgm:pt>
    <dgm:pt modelId="{A07C69C9-35E3-4879-ACF8-4B47FC444CB6}">
      <dgm:prSet custT="1"/>
      <dgm:spPr/>
      <dgm:t>
        <a:bodyPr/>
        <a:lstStyle/>
        <a:p>
          <a:r>
            <a:rPr lang="it-IT" sz="1400" i="1" dirty="0" smtClean="0"/>
            <a:t>2° incontro: Questione di punti di vista!</a:t>
          </a:r>
          <a:endParaRPr lang="it-IT" sz="1400" dirty="0"/>
        </a:p>
      </dgm:t>
    </dgm:pt>
    <dgm:pt modelId="{65593C40-538C-4538-9A05-728FAB0FFDB3}" type="parTrans" cxnId="{663BE70E-E3DC-4DFB-B986-15A47BA5E765}">
      <dgm:prSet/>
      <dgm:spPr/>
      <dgm:t>
        <a:bodyPr/>
        <a:lstStyle/>
        <a:p>
          <a:endParaRPr lang="it-IT"/>
        </a:p>
      </dgm:t>
    </dgm:pt>
    <dgm:pt modelId="{D3327307-99C4-43CD-A57D-0076FEA49E44}" type="sibTrans" cxnId="{663BE70E-E3DC-4DFB-B986-15A47BA5E765}">
      <dgm:prSet/>
      <dgm:spPr/>
      <dgm:t>
        <a:bodyPr/>
        <a:lstStyle/>
        <a:p>
          <a:endParaRPr lang="it-IT"/>
        </a:p>
      </dgm:t>
    </dgm:pt>
    <dgm:pt modelId="{8E3C4A0A-49BE-4286-8C23-8CA25739B68E}">
      <dgm:prSet custT="1"/>
      <dgm:spPr/>
      <dgm:t>
        <a:bodyPr/>
        <a:lstStyle/>
        <a:p>
          <a:r>
            <a:rPr lang="it-IT" sz="1400" i="1" dirty="0" smtClean="0"/>
            <a:t>3° e 4° incontro: Le tre viste di un oggetto e </a:t>
          </a:r>
          <a:r>
            <a:rPr lang="it-IT" sz="1400" i="1" dirty="0" err="1" smtClean="0"/>
            <a:t>Monge</a:t>
          </a:r>
          <a:r>
            <a:rPr lang="it-IT" sz="1400" i="1" dirty="0" smtClean="0"/>
            <a:t>.</a:t>
          </a:r>
          <a:endParaRPr lang="it-IT" sz="1400" dirty="0"/>
        </a:p>
      </dgm:t>
    </dgm:pt>
    <dgm:pt modelId="{78032DB4-EB84-483A-944D-006F11085088}" type="parTrans" cxnId="{BD4999FD-AE4A-46C0-A7B3-FEAAC09D19A3}">
      <dgm:prSet/>
      <dgm:spPr/>
      <dgm:t>
        <a:bodyPr/>
        <a:lstStyle/>
        <a:p>
          <a:endParaRPr lang="it-IT"/>
        </a:p>
      </dgm:t>
    </dgm:pt>
    <dgm:pt modelId="{D4808267-2D45-45BD-BBF8-BB1EC4D2438F}" type="sibTrans" cxnId="{BD4999FD-AE4A-46C0-A7B3-FEAAC09D19A3}">
      <dgm:prSet/>
      <dgm:spPr/>
      <dgm:t>
        <a:bodyPr/>
        <a:lstStyle/>
        <a:p>
          <a:endParaRPr lang="it-IT"/>
        </a:p>
      </dgm:t>
    </dgm:pt>
    <dgm:pt modelId="{61ADE5B4-4FF5-4C6A-9952-A97F89C533F9}">
      <dgm:prSet custT="1"/>
      <dgm:spPr/>
      <dgm:t>
        <a:bodyPr/>
        <a:lstStyle/>
        <a:p>
          <a:r>
            <a:rPr lang="it-IT" sz="1400" i="1" dirty="0" smtClean="0"/>
            <a:t>5° e 6° incontro: Lo sguardo in fuga verso l’orizzonte.</a:t>
          </a:r>
          <a:endParaRPr lang="it-IT" sz="1400" dirty="0"/>
        </a:p>
      </dgm:t>
    </dgm:pt>
    <dgm:pt modelId="{32BA59DD-D29C-4B47-96F8-BAC8FECA98AB}" type="parTrans" cxnId="{64414FBB-5D3B-4B75-A850-6DB07D850CBB}">
      <dgm:prSet/>
      <dgm:spPr/>
      <dgm:t>
        <a:bodyPr/>
        <a:lstStyle/>
        <a:p>
          <a:endParaRPr lang="it-IT"/>
        </a:p>
      </dgm:t>
    </dgm:pt>
    <dgm:pt modelId="{E9C0D538-6E8E-4983-8D00-DB08E088A2B5}" type="sibTrans" cxnId="{64414FBB-5D3B-4B75-A850-6DB07D850CBB}">
      <dgm:prSet/>
      <dgm:spPr/>
      <dgm:t>
        <a:bodyPr/>
        <a:lstStyle/>
        <a:p>
          <a:endParaRPr lang="it-IT"/>
        </a:p>
      </dgm:t>
    </dgm:pt>
    <dgm:pt modelId="{217462B8-8CE0-4BF4-BBDB-CF7D835F6864}">
      <dgm:prSet custT="1"/>
      <dgm:spPr/>
      <dgm:t>
        <a:bodyPr/>
        <a:lstStyle/>
        <a:p>
          <a:r>
            <a:rPr lang="it-IT" sz="1400" i="1" dirty="0" smtClean="0"/>
            <a:t>7° incontro: Per finire…la mia stanzetta</a:t>
          </a:r>
          <a:r>
            <a:rPr lang="it-IT" sz="1800" i="1" dirty="0" smtClean="0"/>
            <a:t>.</a:t>
          </a:r>
          <a:endParaRPr lang="it-IT" sz="1800" dirty="0"/>
        </a:p>
      </dgm:t>
    </dgm:pt>
    <dgm:pt modelId="{40163D4A-0E13-4D4B-BBBC-4DB17BFF049D}" type="parTrans" cxnId="{38F0D9C8-AEF5-4C01-9BD1-43804D15851B}">
      <dgm:prSet/>
      <dgm:spPr/>
      <dgm:t>
        <a:bodyPr/>
        <a:lstStyle/>
        <a:p>
          <a:endParaRPr lang="it-IT"/>
        </a:p>
      </dgm:t>
    </dgm:pt>
    <dgm:pt modelId="{59756F6F-6A40-4D53-B74A-3F0842230609}" type="sibTrans" cxnId="{38F0D9C8-AEF5-4C01-9BD1-43804D15851B}">
      <dgm:prSet/>
      <dgm:spPr/>
      <dgm:t>
        <a:bodyPr/>
        <a:lstStyle/>
        <a:p>
          <a:endParaRPr lang="it-IT"/>
        </a:p>
      </dgm:t>
    </dgm:pt>
    <dgm:pt modelId="{04276C9B-D176-4215-B57C-9B53005D373A}">
      <dgm:prSet/>
      <dgm:spPr/>
      <dgm:t>
        <a:bodyPr/>
        <a:lstStyle/>
        <a:p>
          <a:endParaRPr lang="it-IT" sz="1800"/>
        </a:p>
      </dgm:t>
    </dgm:pt>
    <dgm:pt modelId="{4D2B8FBB-827A-4893-BBC1-EB5FF9201E9A}" type="parTrans" cxnId="{599D431C-9D84-4422-877C-413FF3D1ECC2}">
      <dgm:prSet/>
      <dgm:spPr/>
      <dgm:t>
        <a:bodyPr/>
        <a:lstStyle/>
        <a:p>
          <a:endParaRPr lang="it-IT"/>
        </a:p>
      </dgm:t>
    </dgm:pt>
    <dgm:pt modelId="{219E3EFA-5C83-4CFB-A01E-B1DB22B8F6E1}" type="sibTrans" cxnId="{599D431C-9D84-4422-877C-413FF3D1ECC2}">
      <dgm:prSet/>
      <dgm:spPr/>
      <dgm:t>
        <a:bodyPr/>
        <a:lstStyle/>
        <a:p>
          <a:endParaRPr lang="it-IT"/>
        </a:p>
      </dgm:t>
    </dgm:pt>
    <dgm:pt modelId="{F4CF728F-A0C8-4E5B-B47F-82319D3FF941}" type="pres">
      <dgm:prSet presAssocID="{A9435792-ED42-4356-978E-CD4331CC8473}" presName="diagram" presStyleCnt="0">
        <dgm:presLayoutVars>
          <dgm:dir/>
          <dgm:animLvl val="lvl"/>
          <dgm:resizeHandles val="exact"/>
        </dgm:presLayoutVars>
      </dgm:prSet>
      <dgm:spPr/>
    </dgm:pt>
    <dgm:pt modelId="{8D8C2238-FDB3-43DC-B4AE-A9EB63019E10}" type="pres">
      <dgm:prSet presAssocID="{5AEE9622-56B1-40E2-B542-D618903057DD}" presName="compNode" presStyleCnt="0"/>
      <dgm:spPr/>
    </dgm:pt>
    <dgm:pt modelId="{A7812C68-23E5-4DCC-9607-0EF69B95AA62}" type="pres">
      <dgm:prSet presAssocID="{5AEE9622-56B1-40E2-B542-D618903057DD}" presName="childRect" presStyleLbl="bgAcc1" presStyleIdx="0" presStyleCnt="3" custScaleX="291829" custScaleY="251857" custLinFactNeighborX="-11296" custLinFactNeighborY="-18307">
        <dgm:presLayoutVars>
          <dgm:bulletEnabled val="1"/>
        </dgm:presLayoutVars>
      </dgm:prSet>
      <dgm:spPr/>
      <dgm:t>
        <a:bodyPr/>
        <a:lstStyle/>
        <a:p>
          <a:endParaRPr lang="it-IT"/>
        </a:p>
      </dgm:t>
    </dgm:pt>
    <dgm:pt modelId="{826A9A60-EE1E-48F4-880B-53418AF4C4FB}" type="pres">
      <dgm:prSet presAssocID="{5AEE9622-56B1-40E2-B542-D618903057DD}" presName="parentText" presStyleLbl="node1" presStyleIdx="0" presStyleCnt="0">
        <dgm:presLayoutVars>
          <dgm:chMax val="0"/>
          <dgm:bulletEnabled val="1"/>
        </dgm:presLayoutVars>
      </dgm:prSet>
      <dgm:spPr/>
      <dgm:t>
        <a:bodyPr/>
        <a:lstStyle/>
        <a:p>
          <a:endParaRPr lang="it-IT"/>
        </a:p>
      </dgm:t>
    </dgm:pt>
    <dgm:pt modelId="{B523227C-1F5B-41F6-99C5-B451B4618069}" type="pres">
      <dgm:prSet presAssocID="{5AEE9622-56B1-40E2-B542-D618903057DD}" presName="parentRect" presStyleLbl="alignNode1" presStyleIdx="0" presStyleCnt="3" custScaleX="251156" custScaleY="190229" custLinFactNeighborX="-31376" custLinFactNeighborY="68503"/>
      <dgm:spPr/>
      <dgm:t>
        <a:bodyPr/>
        <a:lstStyle/>
        <a:p>
          <a:endParaRPr lang="it-IT"/>
        </a:p>
      </dgm:t>
    </dgm:pt>
    <dgm:pt modelId="{4817B013-F55B-4835-B8E9-4F81841569B7}" type="pres">
      <dgm:prSet presAssocID="{5AEE9622-56B1-40E2-B542-D618903057DD}" presName="adorn" presStyleLbl="fgAccFollowNode1" presStyleIdx="0" presStyleCnt="3" custScaleX="295564" custScaleY="250534" custLinFactX="66282" custLinFactNeighborX="100000" custLinFactNeighborY="17183"/>
      <dgm:spPr>
        <a:blipFill>
          <a:blip xmlns:r="http://schemas.openxmlformats.org/officeDocument/2006/relationships" r:embed="rId1"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a:stretch>
        </a:blipFill>
      </dgm:spPr>
    </dgm:pt>
    <dgm:pt modelId="{26E5CA59-5D5C-4C9C-94E5-00F9FF0ADE92}" type="pres">
      <dgm:prSet presAssocID="{FB927980-A871-47E7-AB57-47EBB49E9DE7}" presName="sibTrans" presStyleLbl="sibTrans2D1" presStyleIdx="0" presStyleCnt="0"/>
      <dgm:spPr/>
      <dgm:t>
        <a:bodyPr/>
        <a:lstStyle/>
        <a:p>
          <a:endParaRPr lang="it-IT"/>
        </a:p>
      </dgm:t>
    </dgm:pt>
    <dgm:pt modelId="{1887E053-E1DA-498A-BC34-6B45981B5E6F}" type="pres">
      <dgm:prSet presAssocID="{80FC48E8-A92E-488D-8144-CC527344253D}" presName="compNode" presStyleCnt="0"/>
      <dgm:spPr/>
    </dgm:pt>
    <dgm:pt modelId="{9125F827-370C-414D-94B0-B9A389E97AEC}" type="pres">
      <dgm:prSet presAssocID="{80FC48E8-A92E-488D-8144-CC527344253D}" presName="childRect" presStyleLbl="bgAcc1" presStyleIdx="1" presStyleCnt="3" custScaleX="311386" custScaleY="286318" custLinFactNeighborX="22140" custLinFactNeighborY="81854">
        <dgm:presLayoutVars>
          <dgm:bulletEnabled val="1"/>
        </dgm:presLayoutVars>
      </dgm:prSet>
      <dgm:spPr/>
      <dgm:t>
        <a:bodyPr/>
        <a:lstStyle/>
        <a:p>
          <a:endParaRPr lang="it-IT"/>
        </a:p>
      </dgm:t>
    </dgm:pt>
    <dgm:pt modelId="{0287B606-1726-4A36-B17C-FD65504DA3D5}" type="pres">
      <dgm:prSet presAssocID="{80FC48E8-A92E-488D-8144-CC527344253D}" presName="parentText" presStyleLbl="node1" presStyleIdx="0" presStyleCnt="0">
        <dgm:presLayoutVars>
          <dgm:chMax val="0"/>
          <dgm:bulletEnabled val="1"/>
        </dgm:presLayoutVars>
      </dgm:prSet>
      <dgm:spPr/>
      <dgm:t>
        <a:bodyPr/>
        <a:lstStyle/>
        <a:p>
          <a:endParaRPr lang="it-IT"/>
        </a:p>
      </dgm:t>
    </dgm:pt>
    <dgm:pt modelId="{9F0BFFB3-B815-4AC6-8E32-6A48B92F39BC}" type="pres">
      <dgm:prSet presAssocID="{80FC48E8-A92E-488D-8144-CC527344253D}" presName="parentRect" presStyleLbl="alignNode1" presStyleIdx="1" presStyleCnt="3" custScaleX="312174" custScaleY="246885" custLinFactY="119926" custLinFactNeighborX="640" custLinFactNeighborY="200000"/>
      <dgm:spPr/>
      <dgm:t>
        <a:bodyPr/>
        <a:lstStyle/>
        <a:p>
          <a:endParaRPr lang="it-IT"/>
        </a:p>
      </dgm:t>
    </dgm:pt>
    <dgm:pt modelId="{B6EEAD14-DE00-437D-93EB-552F054D1321}" type="pres">
      <dgm:prSet presAssocID="{80FC48E8-A92E-488D-8144-CC527344253D}" presName="adorn" presStyleLbl="fgAccFollowNode1" presStyleIdx="1" presStyleCnt="3" custScaleX="308088" custScaleY="241404" custLinFactX="100000" custLinFactY="126728" custLinFactNeighborX="102224" custLinFactNeighborY="200000"/>
      <dgm:spPr>
        <a:blipFill>
          <a:blip xmlns:r="http://schemas.openxmlformats.org/officeDocument/2006/relationships" r:embed="rId2"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a:stretch>
        </a:blipFill>
      </dgm:spPr>
    </dgm:pt>
    <dgm:pt modelId="{1E3E26B4-667C-49D0-8EEF-9B9D9622E906}" type="pres">
      <dgm:prSet presAssocID="{DCA5993B-3763-419A-80DE-27516AB60BE4}" presName="sibTrans" presStyleLbl="sibTrans2D1" presStyleIdx="0" presStyleCnt="0"/>
      <dgm:spPr/>
      <dgm:t>
        <a:bodyPr/>
        <a:lstStyle/>
        <a:p>
          <a:endParaRPr lang="it-IT"/>
        </a:p>
      </dgm:t>
    </dgm:pt>
    <dgm:pt modelId="{56D783E1-E418-4D5E-A56E-C8F9814B1702}" type="pres">
      <dgm:prSet presAssocID="{7D6615FA-BE8F-4228-89BC-2768F9A9A286}" presName="compNode" presStyleCnt="0"/>
      <dgm:spPr/>
    </dgm:pt>
    <dgm:pt modelId="{9B923F74-E5B4-4EEC-A33A-142EFB21F34A}" type="pres">
      <dgm:prSet presAssocID="{7D6615FA-BE8F-4228-89BC-2768F9A9A286}" presName="childRect" presStyleLbl="bgAcc1" presStyleIdx="2" presStyleCnt="3" custScaleX="294569" custScaleY="237624" custLinFactX="-59315" custLinFactNeighborX="-100000" custLinFactNeighborY="-17355">
        <dgm:presLayoutVars>
          <dgm:bulletEnabled val="1"/>
        </dgm:presLayoutVars>
      </dgm:prSet>
      <dgm:spPr/>
      <dgm:t>
        <a:bodyPr/>
        <a:lstStyle/>
        <a:p>
          <a:endParaRPr lang="it-IT"/>
        </a:p>
      </dgm:t>
    </dgm:pt>
    <dgm:pt modelId="{3503C7D7-DE34-4997-8C33-9295DC2642E1}" type="pres">
      <dgm:prSet presAssocID="{7D6615FA-BE8F-4228-89BC-2768F9A9A286}" presName="parentText" presStyleLbl="node1" presStyleIdx="0" presStyleCnt="0">
        <dgm:presLayoutVars>
          <dgm:chMax val="0"/>
          <dgm:bulletEnabled val="1"/>
        </dgm:presLayoutVars>
      </dgm:prSet>
      <dgm:spPr/>
      <dgm:t>
        <a:bodyPr/>
        <a:lstStyle/>
        <a:p>
          <a:endParaRPr lang="it-IT"/>
        </a:p>
      </dgm:t>
    </dgm:pt>
    <dgm:pt modelId="{1E62939C-5BDA-4358-8348-6951340963DA}" type="pres">
      <dgm:prSet presAssocID="{7D6615FA-BE8F-4228-89BC-2768F9A9A286}" presName="parentRect" presStyleLbl="alignNode1" presStyleIdx="2" presStyleCnt="3" custScaleX="315815" custScaleY="212808" custLinFactX="-52578" custLinFactNeighborX="-100000" custLinFactNeighborY="12007"/>
      <dgm:spPr/>
      <dgm:t>
        <a:bodyPr/>
        <a:lstStyle/>
        <a:p>
          <a:endParaRPr lang="it-IT"/>
        </a:p>
      </dgm:t>
    </dgm:pt>
    <dgm:pt modelId="{A97DE48B-3DF3-47DA-9E6E-527559FA380C}" type="pres">
      <dgm:prSet presAssocID="{7D6615FA-BE8F-4228-89BC-2768F9A9A286}" presName="adorn" presStyleLbl="fgAccFollowNode1" presStyleIdx="2" presStyleCnt="3" custScaleX="295797" custScaleY="234013" custLinFactX="-76398" custLinFactNeighborX="-100000" custLinFactNeighborY="17346"/>
      <dgm:spPr>
        <a:blipFill>
          <a:blip xmlns:r="http://schemas.openxmlformats.org/officeDocument/2006/relationships" r:embed="rId3"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a:stretch>
        </a:blipFill>
      </dgm:spPr>
    </dgm:pt>
  </dgm:ptLst>
  <dgm:cxnLst>
    <dgm:cxn modelId="{8D3EFC0A-2B80-4347-8B89-E4E2EEED89AB}" type="presOf" srcId="{CFB23BA2-5BE7-4AAD-8D44-B7A37EE231C1}" destId="{A7812C68-23E5-4DCC-9607-0EF69B95AA62}" srcOrd="0" destOrd="2" presId="urn:microsoft.com/office/officeart/2005/8/layout/bList2#1"/>
    <dgm:cxn modelId="{3605F4A7-58BF-414E-975F-8D66C2FF2BD6}" srcId="{80FC48E8-A92E-488D-8144-CC527344253D}" destId="{F194CD08-83D1-4F97-B38F-257BFDBC5165}" srcOrd="6" destOrd="0" parTransId="{14D58531-BFD0-4619-94EA-40B161D3C071}" sibTransId="{53FA110A-797D-477F-9DAB-C596CC79EF74}"/>
    <dgm:cxn modelId="{BD4999FD-AE4A-46C0-A7B3-FEAAC09D19A3}" srcId="{7D6615FA-BE8F-4228-89BC-2768F9A9A286}" destId="{8E3C4A0A-49BE-4286-8C23-8CA25739B68E}" srcOrd="2" destOrd="0" parTransId="{78032DB4-EB84-483A-944D-006F11085088}" sibTransId="{D4808267-2D45-45BD-BBF8-BB1EC4D2438F}"/>
    <dgm:cxn modelId="{98D455E0-CC09-43E2-B142-E4184A5C2C56}" type="presOf" srcId="{7D6615FA-BE8F-4228-89BC-2768F9A9A286}" destId="{3503C7D7-DE34-4997-8C33-9295DC2642E1}" srcOrd="0" destOrd="0" presId="urn:microsoft.com/office/officeart/2005/8/layout/bList2#1"/>
    <dgm:cxn modelId="{599D431C-9D84-4422-877C-413FF3D1ECC2}" srcId="{7D6615FA-BE8F-4228-89BC-2768F9A9A286}" destId="{04276C9B-D176-4215-B57C-9B53005D373A}" srcOrd="5" destOrd="0" parTransId="{4D2B8FBB-827A-4893-BBC1-EB5FF9201E9A}" sibTransId="{219E3EFA-5C83-4CFB-A01E-B1DB22B8F6E1}"/>
    <dgm:cxn modelId="{57E7ABE0-DC46-4E6C-9611-E12BA01BA441}" srcId="{5AEE9622-56B1-40E2-B542-D618903057DD}" destId="{CFB23BA2-5BE7-4AAD-8D44-B7A37EE231C1}" srcOrd="2" destOrd="0" parTransId="{85794EDB-19FF-410F-85B7-F31166910BF2}" sibTransId="{A2F758B1-5584-4E03-BA6C-F6970687389D}"/>
    <dgm:cxn modelId="{C4B96472-1B0F-4C21-B02A-FC622087D946}" type="presOf" srcId="{247FB9F8-5883-44D3-BF92-23526C29B86A}" destId="{A7812C68-23E5-4DCC-9607-0EF69B95AA62}" srcOrd="0" destOrd="3" presId="urn:microsoft.com/office/officeart/2005/8/layout/bList2#1"/>
    <dgm:cxn modelId="{2F7A8461-89F4-4F13-8ADF-7ED31AFCF41F}" srcId="{5AEE9622-56B1-40E2-B542-D618903057DD}" destId="{2A6AC23E-D87E-465F-BB84-4177B4E161DD}" srcOrd="0" destOrd="0" parTransId="{32C41A1F-D76C-4183-AFC1-A4A920921DA2}" sibTransId="{CBD6B1BD-8527-4C90-B3AA-7E132A0E88B9}"/>
    <dgm:cxn modelId="{EBC98F9A-6E9B-47F4-AC64-0F1D7E596AA1}" srcId="{5AEE9622-56B1-40E2-B542-D618903057DD}" destId="{2B0BC76A-3D37-4E8A-A9D2-B3EAF7B4B227}" srcOrd="1" destOrd="0" parTransId="{EE1E3F03-CCD2-4880-8D8D-D4FD72D10F62}" sibTransId="{1CCAF44A-8C61-4354-90E3-71B597941DC4}"/>
    <dgm:cxn modelId="{B120CA3E-2314-4A8F-9A09-9A0AE36805A5}" srcId="{A9435792-ED42-4356-978E-CD4331CC8473}" destId="{5AEE9622-56B1-40E2-B542-D618903057DD}" srcOrd="0" destOrd="0" parTransId="{4C446370-B8A9-42E1-AF4A-F6EC5ED8B746}" sibTransId="{FB927980-A871-47E7-AB57-47EBB49E9DE7}"/>
    <dgm:cxn modelId="{C0B49597-0AAC-4977-BEA6-92BBDA085B0E}" srcId="{5AEE9622-56B1-40E2-B542-D618903057DD}" destId="{DBB6B8FB-EBCC-4B1F-B30F-A2597D6A5AA5}" srcOrd="5" destOrd="0" parTransId="{9D8CC85E-AB0D-47DA-A9F9-8A34E19BB69D}" sibTransId="{05488335-3142-4BAF-9E7E-F51C9E90AD64}"/>
    <dgm:cxn modelId="{56920782-DC9C-4CB7-8405-3262FF19A76A}" type="presOf" srcId="{217462B8-8CE0-4BF4-BBDB-CF7D835F6864}" destId="{9B923F74-E5B4-4EEC-A33A-142EFB21F34A}" srcOrd="0" destOrd="4" presId="urn:microsoft.com/office/officeart/2005/8/layout/bList2#1"/>
    <dgm:cxn modelId="{663BE70E-E3DC-4DFB-B986-15A47BA5E765}" srcId="{7D6615FA-BE8F-4228-89BC-2768F9A9A286}" destId="{A07C69C9-35E3-4879-ACF8-4B47FC444CB6}" srcOrd="1" destOrd="0" parTransId="{65593C40-538C-4538-9A05-728FAB0FFDB3}" sibTransId="{D3327307-99C4-43CD-A57D-0076FEA49E44}"/>
    <dgm:cxn modelId="{AC498B8A-A1E1-47C6-8B4F-20C06A50ABC5}" type="presOf" srcId="{61ADE5B4-4FF5-4C6A-9952-A97F89C533F9}" destId="{9B923F74-E5B4-4EEC-A33A-142EFB21F34A}" srcOrd="0" destOrd="3" presId="urn:microsoft.com/office/officeart/2005/8/layout/bList2#1"/>
    <dgm:cxn modelId="{3C6DB6A3-E3BD-43D2-86FD-74502D288BD0}" type="presOf" srcId="{02BC78A6-C84F-4966-8297-CABD0C6B335F}" destId="{9125F827-370C-414D-94B0-B9A389E97AEC}" srcOrd="0" destOrd="7" presId="urn:microsoft.com/office/officeart/2005/8/layout/bList2#1"/>
    <dgm:cxn modelId="{C60F34B8-64A5-493A-8426-17444BD00029}" type="presOf" srcId="{5AEE9622-56B1-40E2-B542-D618903057DD}" destId="{826A9A60-EE1E-48F4-880B-53418AF4C4FB}" srcOrd="0" destOrd="0" presId="urn:microsoft.com/office/officeart/2005/8/layout/bList2#1"/>
    <dgm:cxn modelId="{BBF669F1-BE46-4E24-9482-6575FAFFB83B}" type="presOf" srcId="{A07C69C9-35E3-4879-ACF8-4B47FC444CB6}" destId="{9B923F74-E5B4-4EEC-A33A-142EFB21F34A}" srcOrd="0" destOrd="1" presId="urn:microsoft.com/office/officeart/2005/8/layout/bList2#1"/>
    <dgm:cxn modelId="{4C84B1EE-D443-45AA-83E8-1742EE2B08A7}" type="presOf" srcId="{A10C94E0-0562-467B-B8E8-44E71AE143E6}" destId="{9125F827-370C-414D-94B0-B9A389E97AEC}" srcOrd="0" destOrd="0" presId="urn:microsoft.com/office/officeart/2005/8/layout/bList2#1"/>
    <dgm:cxn modelId="{863DFFEE-CB64-48A4-8AD5-4E18A55C1793}" type="presOf" srcId="{2A6AC23E-D87E-465F-BB84-4177B4E161DD}" destId="{A7812C68-23E5-4DCC-9607-0EF69B95AA62}" srcOrd="0" destOrd="0" presId="urn:microsoft.com/office/officeart/2005/8/layout/bList2#1"/>
    <dgm:cxn modelId="{61AB714E-48C2-4B27-A97B-0412D5F7655F}" srcId="{80FC48E8-A92E-488D-8144-CC527344253D}" destId="{91F52F1D-7EAD-489C-8FB1-0D30444B61F2}" srcOrd="4" destOrd="0" parTransId="{594C4837-E68A-4900-BCFC-AE436B47B5DA}" sibTransId="{946ED94F-60A0-4610-A360-9C67401BBBAF}"/>
    <dgm:cxn modelId="{5DD26323-B78D-4399-81CE-DC67A9D32431}" type="presOf" srcId="{FB927980-A871-47E7-AB57-47EBB49E9DE7}" destId="{26E5CA59-5D5C-4C9C-94E5-00F9FF0ADE92}" srcOrd="0" destOrd="0" presId="urn:microsoft.com/office/officeart/2005/8/layout/bList2#1"/>
    <dgm:cxn modelId="{5FAD4959-0581-4B79-8CE3-9868935947C9}" srcId="{80FC48E8-A92E-488D-8144-CC527344253D}" destId="{7818D23C-FA61-4BB3-AEC5-F2B94FCA1A16}" srcOrd="2" destOrd="0" parTransId="{07C04FDB-1713-477B-B4A2-4426F9C9B2D2}" sibTransId="{90498CBB-51DA-4BF2-9E16-7951341EF0B1}"/>
    <dgm:cxn modelId="{069C1B08-DC6F-4B50-8973-346743CFCB7F}" type="presOf" srcId="{FFD49242-3049-412D-93AB-FA7400D1AA64}" destId="{A7812C68-23E5-4DCC-9607-0EF69B95AA62}" srcOrd="0" destOrd="4" presId="urn:microsoft.com/office/officeart/2005/8/layout/bList2#1"/>
    <dgm:cxn modelId="{4B18A205-3C7F-4A1F-88B1-3BAE48DF803F}" type="presOf" srcId="{7D6615FA-BE8F-4228-89BC-2768F9A9A286}" destId="{1E62939C-5BDA-4358-8348-6951340963DA}" srcOrd="1" destOrd="0" presId="urn:microsoft.com/office/officeart/2005/8/layout/bList2#1"/>
    <dgm:cxn modelId="{11195AC8-D9C4-4FDF-965E-55C568B9E07C}" type="presOf" srcId="{C86876D5-BBED-4971-87BE-9EA04FBEC13E}" destId="{9B923F74-E5B4-4EEC-A33A-142EFB21F34A}" srcOrd="0" destOrd="0" presId="urn:microsoft.com/office/officeart/2005/8/layout/bList2#1"/>
    <dgm:cxn modelId="{464D52B2-982A-4935-A55F-B41283A34054}" srcId="{5AEE9622-56B1-40E2-B542-D618903057DD}" destId="{02BF35E7-D38D-4813-9259-8B0A49E449C3}" srcOrd="6" destOrd="0" parTransId="{F4417158-BACC-4DAB-9313-A499B721CB0B}" sibTransId="{33EC9387-09A3-48B9-A960-B7F494691756}"/>
    <dgm:cxn modelId="{38F0D9C8-AEF5-4C01-9BD1-43804D15851B}" srcId="{7D6615FA-BE8F-4228-89BC-2768F9A9A286}" destId="{217462B8-8CE0-4BF4-BBDB-CF7D835F6864}" srcOrd="4" destOrd="0" parTransId="{40163D4A-0E13-4D4B-BBBC-4DB17BFF049D}" sibTransId="{59756F6F-6A40-4D53-B74A-3F0842230609}"/>
    <dgm:cxn modelId="{D0E1FD1D-5F79-4DF5-A675-6B096E108924}" type="presOf" srcId="{F194CD08-83D1-4F97-B38F-257BFDBC5165}" destId="{9125F827-370C-414D-94B0-B9A389E97AEC}" srcOrd="0" destOrd="6" presId="urn:microsoft.com/office/officeart/2005/8/layout/bList2#1"/>
    <dgm:cxn modelId="{29889211-5A73-4DC1-8DA9-506FFA20B663}" type="presOf" srcId="{A591867F-4CE8-43E4-9687-B0F5D8D8CBB7}" destId="{9125F827-370C-414D-94B0-B9A389E97AEC}" srcOrd="0" destOrd="5" presId="urn:microsoft.com/office/officeart/2005/8/layout/bList2#1"/>
    <dgm:cxn modelId="{A2ECC2AC-F61D-43F6-BE60-E46B9E70A255}" type="presOf" srcId="{A9435792-ED42-4356-978E-CD4331CC8473}" destId="{F4CF728F-A0C8-4E5B-B47F-82319D3FF941}" srcOrd="0" destOrd="0" presId="urn:microsoft.com/office/officeart/2005/8/layout/bList2#1"/>
    <dgm:cxn modelId="{7A52087C-BDBB-46B4-B8C3-88440A8FC53A}" type="presOf" srcId="{5AEE9622-56B1-40E2-B542-D618903057DD}" destId="{B523227C-1F5B-41F6-99C5-B451B4618069}" srcOrd="1" destOrd="0" presId="urn:microsoft.com/office/officeart/2005/8/layout/bList2#1"/>
    <dgm:cxn modelId="{15ADDE1E-92B3-4A59-9CFE-B7CF347B3575}" srcId="{80FC48E8-A92E-488D-8144-CC527344253D}" destId="{ADEE783B-D7CD-49B6-B284-22523E1CE9E4}" srcOrd="1" destOrd="0" parTransId="{DAFE10C7-F9CC-4950-ACC0-35B54D26AE15}" sibTransId="{FF4242FD-FABB-4474-A7F2-13ED69354D25}"/>
    <dgm:cxn modelId="{56BC2A35-0FE4-43DC-932B-42AA6145C471}" type="presOf" srcId="{DBB6B8FB-EBCC-4B1F-B30F-A2597D6A5AA5}" destId="{A7812C68-23E5-4DCC-9607-0EF69B95AA62}" srcOrd="0" destOrd="5" presId="urn:microsoft.com/office/officeart/2005/8/layout/bList2#1"/>
    <dgm:cxn modelId="{D7945A8D-63EC-4485-A316-996AA137DCBB}" type="presOf" srcId="{BA2DD93A-9FBA-4B82-9A4F-B4947FD66813}" destId="{9125F827-370C-414D-94B0-B9A389E97AEC}" srcOrd="0" destOrd="3" presId="urn:microsoft.com/office/officeart/2005/8/layout/bList2#1"/>
    <dgm:cxn modelId="{14B0DAC7-24C0-4EB5-A418-CCAD55177620}" type="presOf" srcId="{7818D23C-FA61-4BB3-AEC5-F2B94FCA1A16}" destId="{9125F827-370C-414D-94B0-B9A389E97AEC}" srcOrd="0" destOrd="2" presId="urn:microsoft.com/office/officeart/2005/8/layout/bList2#1"/>
    <dgm:cxn modelId="{64414FBB-5D3B-4B75-A850-6DB07D850CBB}" srcId="{7D6615FA-BE8F-4228-89BC-2768F9A9A286}" destId="{61ADE5B4-4FF5-4C6A-9952-A97F89C533F9}" srcOrd="3" destOrd="0" parTransId="{32BA59DD-D29C-4B47-96F8-BAC8FECA98AB}" sibTransId="{E9C0D538-6E8E-4983-8D00-DB08E088A2B5}"/>
    <dgm:cxn modelId="{1D22E2AA-D513-4207-B0CA-C288A28586E9}" srcId="{80FC48E8-A92E-488D-8144-CC527344253D}" destId="{A591867F-4CE8-43E4-9687-B0F5D8D8CBB7}" srcOrd="5" destOrd="0" parTransId="{D9CA7589-9501-4041-B406-90971B893A33}" sibTransId="{D76DF28F-02FB-4D71-A611-D6B192900671}"/>
    <dgm:cxn modelId="{DCC27B81-0D1D-455C-A315-D820BC065F96}" srcId="{5AEE9622-56B1-40E2-B542-D618903057DD}" destId="{FFD49242-3049-412D-93AB-FA7400D1AA64}" srcOrd="4" destOrd="0" parTransId="{B9429A69-EACC-4A0C-9684-66629CB19ECE}" sibTransId="{B9690D5F-CD5E-47DD-A973-AD2307D83F61}"/>
    <dgm:cxn modelId="{8879035E-30FA-4F11-966A-B42DEBDA39CE}" srcId="{80FC48E8-A92E-488D-8144-CC527344253D}" destId="{A10C94E0-0562-467B-B8E8-44E71AE143E6}" srcOrd="0" destOrd="0" parTransId="{3CC9D5B2-6C15-4C1C-AE50-C240251EEEA8}" sibTransId="{842EE22C-B13A-42DF-B1A6-B6EFB840FDAF}"/>
    <dgm:cxn modelId="{526D9EAD-B3FE-432C-8052-8B55F18E208D}" type="presOf" srcId="{ADEE783B-D7CD-49B6-B284-22523E1CE9E4}" destId="{9125F827-370C-414D-94B0-B9A389E97AEC}" srcOrd="0" destOrd="1" presId="urn:microsoft.com/office/officeart/2005/8/layout/bList2#1"/>
    <dgm:cxn modelId="{8288BB1C-2B52-4B8B-812E-DC6ADCADB816}" type="presOf" srcId="{04276C9B-D176-4215-B57C-9B53005D373A}" destId="{9B923F74-E5B4-4EEC-A33A-142EFB21F34A}" srcOrd="0" destOrd="5" presId="urn:microsoft.com/office/officeart/2005/8/layout/bList2#1"/>
    <dgm:cxn modelId="{71015540-0A77-4DF5-8F9C-B64E62303809}" type="presOf" srcId="{02BF35E7-D38D-4813-9259-8B0A49E449C3}" destId="{A7812C68-23E5-4DCC-9607-0EF69B95AA62}" srcOrd="0" destOrd="6" presId="urn:microsoft.com/office/officeart/2005/8/layout/bList2#1"/>
    <dgm:cxn modelId="{37C7BFB2-1890-41EF-B45C-CC5B86FDE50D}" srcId="{80FC48E8-A92E-488D-8144-CC527344253D}" destId="{02BC78A6-C84F-4966-8297-CABD0C6B335F}" srcOrd="7" destOrd="0" parTransId="{9F2D46C3-B1B3-4FCE-9E14-D6F26CE95575}" sibTransId="{CF882182-8E63-422E-9253-99E0E8D17AD2}"/>
    <dgm:cxn modelId="{ED9CD3AE-3682-4E91-8D93-E1E18FAB0B1E}" srcId="{7D6615FA-BE8F-4228-89BC-2768F9A9A286}" destId="{C86876D5-BBED-4971-87BE-9EA04FBEC13E}" srcOrd="0" destOrd="0" parTransId="{B94A12CA-9091-4A96-9C02-512A7D694900}" sibTransId="{9535B068-A9C1-423E-84BD-816F43CFB686}"/>
    <dgm:cxn modelId="{10EFE25C-CFE9-48D9-A27B-F40CCCDC0370}" srcId="{A9435792-ED42-4356-978E-CD4331CC8473}" destId="{7D6615FA-BE8F-4228-89BC-2768F9A9A286}" srcOrd="2" destOrd="0" parTransId="{9337AB90-5E78-452A-B6E6-C7B33E4F0C82}" sibTransId="{42F25C1E-90D1-4AB1-9034-D10F078639D1}"/>
    <dgm:cxn modelId="{2F5411B5-B90D-43D2-A18C-71620F2EE758}" type="presOf" srcId="{8E3C4A0A-49BE-4286-8C23-8CA25739B68E}" destId="{9B923F74-E5B4-4EEC-A33A-142EFB21F34A}" srcOrd="0" destOrd="2" presId="urn:microsoft.com/office/officeart/2005/8/layout/bList2#1"/>
    <dgm:cxn modelId="{C6BD84CD-AB22-4E19-9A9B-C83640FFE802}" srcId="{5AEE9622-56B1-40E2-B542-D618903057DD}" destId="{247FB9F8-5883-44D3-BF92-23526C29B86A}" srcOrd="3" destOrd="0" parTransId="{938A63CF-9B14-41F4-B22E-114432027780}" sibTransId="{D3FB0014-D2E6-43F0-97B0-7E81B5EBD251}"/>
    <dgm:cxn modelId="{DEF4ABA9-31A9-4473-AB0E-AF9D42352F0D}" srcId="{A9435792-ED42-4356-978E-CD4331CC8473}" destId="{80FC48E8-A92E-488D-8144-CC527344253D}" srcOrd="1" destOrd="0" parTransId="{C2AD1AAD-1EBE-471D-B43F-77F4963310A0}" sibTransId="{DCA5993B-3763-419A-80DE-27516AB60BE4}"/>
    <dgm:cxn modelId="{2044A46F-DCFE-42E5-8EEE-DA771F40060D}" srcId="{80FC48E8-A92E-488D-8144-CC527344253D}" destId="{BA2DD93A-9FBA-4B82-9A4F-B4947FD66813}" srcOrd="3" destOrd="0" parTransId="{D564CF32-6FCA-4036-BABC-74D91F75FA46}" sibTransId="{EB1953D1-41CB-40F5-BA2A-C7A3B382537F}"/>
    <dgm:cxn modelId="{3BFB1E0E-7701-4C90-A104-95D5FB0DBFBC}" type="presOf" srcId="{80FC48E8-A92E-488D-8144-CC527344253D}" destId="{9F0BFFB3-B815-4AC6-8E32-6A48B92F39BC}" srcOrd="1" destOrd="0" presId="urn:microsoft.com/office/officeart/2005/8/layout/bList2#1"/>
    <dgm:cxn modelId="{325FA500-01BE-456D-9CA8-652558FFB260}" type="presOf" srcId="{2B0BC76A-3D37-4E8A-A9D2-B3EAF7B4B227}" destId="{A7812C68-23E5-4DCC-9607-0EF69B95AA62}" srcOrd="0" destOrd="1" presId="urn:microsoft.com/office/officeart/2005/8/layout/bList2#1"/>
    <dgm:cxn modelId="{8B9CA061-8510-4E66-968C-FE5A2F62A53B}" type="presOf" srcId="{91F52F1D-7EAD-489C-8FB1-0D30444B61F2}" destId="{9125F827-370C-414D-94B0-B9A389E97AEC}" srcOrd="0" destOrd="4" presId="urn:microsoft.com/office/officeart/2005/8/layout/bList2#1"/>
    <dgm:cxn modelId="{4CB0E104-DB78-44F6-96BF-B6B3F1DB1BEA}" type="presOf" srcId="{DCA5993B-3763-419A-80DE-27516AB60BE4}" destId="{1E3E26B4-667C-49D0-8EEF-9B9D9622E906}" srcOrd="0" destOrd="0" presId="urn:microsoft.com/office/officeart/2005/8/layout/bList2#1"/>
    <dgm:cxn modelId="{E1A98893-32F7-481F-9A75-D9D392977B42}" type="presOf" srcId="{80FC48E8-A92E-488D-8144-CC527344253D}" destId="{0287B606-1726-4A36-B17C-FD65504DA3D5}" srcOrd="0" destOrd="0" presId="urn:microsoft.com/office/officeart/2005/8/layout/bList2#1"/>
    <dgm:cxn modelId="{1CB8DB97-8A44-47FD-A903-3B0B83C8575F}" type="presParOf" srcId="{F4CF728F-A0C8-4E5B-B47F-82319D3FF941}" destId="{8D8C2238-FDB3-43DC-B4AE-A9EB63019E10}" srcOrd="0" destOrd="0" presId="urn:microsoft.com/office/officeart/2005/8/layout/bList2#1"/>
    <dgm:cxn modelId="{BEF49CC6-9C08-4E24-BAA6-81D92E7C1C30}" type="presParOf" srcId="{8D8C2238-FDB3-43DC-B4AE-A9EB63019E10}" destId="{A7812C68-23E5-4DCC-9607-0EF69B95AA62}" srcOrd="0" destOrd="0" presId="urn:microsoft.com/office/officeart/2005/8/layout/bList2#1"/>
    <dgm:cxn modelId="{F4AB0E64-A5ED-47AE-86E8-00C6208D4441}" type="presParOf" srcId="{8D8C2238-FDB3-43DC-B4AE-A9EB63019E10}" destId="{826A9A60-EE1E-48F4-880B-53418AF4C4FB}" srcOrd="1" destOrd="0" presId="urn:microsoft.com/office/officeart/2005/8/layout/bList2#1"/>
    <dgm:cxn modelId="{B706BC1A-D761-400D-80D3-A40DCB78F4E6}" type="presParOf" srcId="{8D8C2238-FDB3-43DC-B4AE-A9EB63019E10}" destId="{B523227C-1F5B-41F6-99C5-B451B4618069}" srcOrd="2" destOrd="0" presId="urn:microsoft.com/office/officeart/2005/8/layout/bList2#1"/>
    <dgm:cxn modelId="{08B0CD1A-69E4-4366-AD39-27B3CC9E15E8}" type="presParOf" srcId="{8D8C2238-FDB3-43DC-B4AE-A9EB63019E10}" destId="{4817B013-F55B-4835-B8E9-4F81841569B7}" srcOrd="3" destOrd="0" presId="urn:microsoft.com/office/officeart/2005/8/layout/bList2#1"/>
    <dgm:cxn modelId="{3B48C879-0E48-47FA-BE42-EF329BD0F461}" type="presParOf" srcId="{F4CF728F-A0C8-4E5B-B47F-82319D3FF941}" destId="{26E5CA59-5D5C-4C9C-94E5-00F9FF0ADE92}" srcOrd="1" destOrd="0" presId="urn:microsoft.com/office/officeart/2005/8/layout/bList2#1"/>
    <dgm:cxn modelId="{FC08AA0A-3385-4A23-BB7A-9AF17D5E6C03}" type="presParOf" srcId="{F4CF728F-A0C8-4E5B-B47F-82319D3FF941}" destId="{1887E053-E1DA-498A-BC34-6B45981B5E6F}" srcOrd="2" destOrd="0" presId="urn:microsoft.com/office/officeart/2005/8/layout/bList2#1"/>
    <dgm:cxn modelId="{9B765D79-9FB5-475A-B4AC-9D744564DF63}" type="presParOf" srcId="{1887E053-E1DA-498A-BC34-6B45981B5E6F}" destId="{9125F827-370C-414D-94B0-B9A389E97AEC}" srcOrd="0" destOrd="0" presId="urn:microsoft.com/office/officeart/2005/8/layout/bList2#1"/>
    <dgm:cxn modelId="{1ED4C53B-F734-4F36-BED4-9F8AB61985E3}" type="presParOf" srcId="{1887E053-E1DA-498A-BC34-6B45981B5E6F}" destId="{0287B606-1726-4A36-B17C-FD65504DA3D5}" srcOrd="1" destOrd="0" presId="urn:microsoft.com/office/officeart/2005/8/layout/bList2#1"/>
    <dgm:cxn modelId="{ED45AB82-223F-4CB5-9C6D-B1F143C180EE}" type="presParOf" srcId="{1887E053-E1DA-498A-BC34-6B45981B5E6F}" destId="{9F0BFFB3-B815-4AC6-8E32-6A48B92F39BC}" srcOrd="2" destOrd="0" presId="urn:microsoft.com/office/officeart/2005/8/layout/bList2#1"/>
    <dgm:cxn modelId="{513F74D9-3EDD-4A80-8584-FDA17B432CCB}" type="presParOf" srcId="{1887E053-E1DA-498A-BC34-6B45981B5E6F}" destId="{B6EEAD14-DE00-437D-93EB-552F054D1321}" srcOrd="3" destOrd="0" presId="urn:microsoft.com/office/officeart/2005/8/layout/bList2#1"/>
    <dgm:cxn modelId="{D7916357-3C11-45E6-B87B-E09F72E56783}" type="presParOf" srcId="{F4CF728F-A0C8-4E5B-B47F-82319D3FF941}" destId="{1E3E26B4-667C-49D0-8EEF-9B9D9622E906}" srcOrd="3" destOrd="0" presId="urn:microsoft.com/office/officeart/2005/8/layout/bList2#1"/>
    <dgm:cxn modelId="{63790FBD-CFD6-476A-A354-3B18FBD79E46}" type="presParOf" srcId="{F4CF728F-A0C8-4E5B-B47F-82319D3FF941}" destId="{56D783E1-E418-4D5E-A56E-C8F9814B1702}" srcOrd="4" destOrd="0" presId="urn:microsoft.com/office/officeart/2005/8/layout/bList2#1"/>
    <dgm:cxn modelId="{0F773CBB-8A1B-4594-AE7C-66F620EC0BE7}" type="presParOf" srcId="{56D783E1-E418-4D5E-A56E-C8F9814B1702}" destId="{9B923F74-E5B4-4EEC-A33A-142EFB21F34A}" srcOrd="0" destOrd="0" presId="urn:microsoft.com/office/officeart/2005/8/layout/bList2#1"/>
    <dgm:cxn modelId="{39EC2542-E6A4-4CA2-AB52-791EA76E8413}" type="presParOf" srcId="{56D783E1-E418-4D5E-A56E-C8F9814B1702}" destId="{3503C7D7-DE34-4997-8C33-9295DC2642E1}" srcOrd="1" destOrd="0" presId="urn:microsoft.com/office/officeart/2005/8/layout/bList2#1"/>
    <dgm:cxn modelId="{5E205E5C-24E7-409B-A94C-3C78E5D2CF9C}" type="presParOf" srcId="{56D783E1-E418-4D5E-A56E-C8F9814B1702}" destId="{1E62939C-5BDA-4358-8348-6951340963DA}" srcOrd="2" destOrd="0" presId="urn:microsoft.com/office/officeart/2005/8/layout/bList2#1"/>
    <dgm:cxn modelId="{AF5A1B2D-7A2E-48BF-B8A2-C712178B0FFB}" type="presParOf" srcId="{56D783E1-E418-4D5E-A56E-C8F9814B1702}" destId="{A97DE48B-3DF3-47DA-9E6E-527559FA380C}" srcOrd="3" destOrd="0" presId="urn:microsoft.com/office/officeart/2005/8/layout/bList2#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CFE6C-5547-4834-B3E0-74FA31493E39}" type="doc">
      <dgm:prSet loTypeId="urn:microsoft.com/office/officeart/2005/8/layout/radial3" loCatId="relationship" qsTypeId="urn:microsoft.com/office/officeart/2005/8/quickstyle/simple5" qsCatId="simple" csTypeId="urn:microsoft.com/office/officeart/2005/8/colors/accent1_2" csCatId="accent1" phldr="1"/>
      <dgm:spPr/>
      <dgm:t>
        <a:bodyPr/>
        <a:lstStyle/>
        <a:p>
          <a:endParaRPr lang="it-IT"/>
        </a:p>
      </dgm:t>
    </dgm:pt>
    <dgm:pt modelId="{F5356A02-DFA1-4DC2-9715-F1CA7DE466C9}">
      <dgm:prSet phldrT="[Testo]" custT="1"/>
      <dgm:spPr>
        <a:solidFill>
          <a:srgbClr val="FF0000"/>
        </a:solidFill>
      </dgm:spPr>
      <dgm:t>
        <a:bodyPr/>
        <a:lstStyle/>
        <a:p>
          <a:r>
            <a:rPr lang="it-IT" sz="2400" dirty="0" smtClean="0"/>
            <a:t>Strategie da valorizzare nell’ora di matematica</a:t>
          </a:r>
          <a:endParaRPr lang="it-IT" sz="2400" dirty="0"/>
        </a:p>
      </dgm:t>
    </dgm:pt>
    <dgm:pt modelId="{09841CB1-B3BD-4F6A-B347-F7C6BCEA1C0C}" type="parTrans" cxnId="{17112200-E7F8-4251-9A99-818D485A8FAA}">
      <dgm:prSet/>
      <dgm:spPr/>
      <dgm:t>
        <a:bodyPr/>
        <a:lstStyle/>
        <a:p>
          <a:endParaRPr lang="it-IT"/>
        </a:p>
      </dgm:t>
    </dgm:pt>
    <dgm:pt modelId="{CE140430-1B2C-4319-A180-F26F4EF70431}" type="sibTrans" cxnId="{17112200-E7F8-4251-9A99-818D485A8FAA}">
      <dgm:prSet/>
      <dgm:spPr/>
      <dgm:t>
        <a:bodyPr/>
        <a:lstStyle/>
        <a:p>
          <a:endParaRPr lang="it-IT"/>
        </a:p>
      </dgm:t>
    </dgm:pt>
    <dgm:pt modelId="{4DBEE329-0081-41D8-BE74-19D641343ED1}">
      <dgm:prSet phldrT="[Testo]" custT="1"/>
      <dgm:spPr>
        <a:solidFill>
          <a:srgbClr val="FFFF00"/>
        </a:solidFill>
      </dgm:spPr>
      <dgm:t>
        <a:bodyPr/>
        <a:lstStyle/>
        <a:p>
          <a:r>
            <a:rPr lang="it-IT" sz="1600" dirty="0" smtClean="0">
              <a:latin typeface="Agency FB" panose="020B0503020202020204" pitchFamily="34" charset="0"/>
            </a:rPr>
            <a:t>Movimento nell’ambiente</a:t>
          </a:r>
          <a:endParaRPr lang="it-IT" sz="1600" dirty="0">
            <a:latin typeface="Agency FB" panose="020B0503020202020204" pitchFamily="34" charset="0"/>
          </a:endParaRPr>
        </a:p>
      </dgm:t>
    </dgm:pt>
    <dgm:pt modelId="{B4F9617E-032F-471C-AEA9-9C317F298E97}" type="parTrans" cxnId="{20CBD60C-0E14-424D-A4DB-048BD04F0F7A}">
      <dgm:prSet/>
      <dgm:spPr/>
      <dgm:t>
        <a:bodyPr/>
        <a:lstStyle/>
        <a:p>
          <a:endParaRPr lang="it-IT"/>
        </a:p>
      </dgm:t>
    </dgm:pt>
    <dgm:pt modelId="{5C7C0F2B-E1B4-4A83-B3DD-21E4F6003EE3}" type="sibTrans" cxnId="{20CBD60C-0E14-424D-A4DB-048BD04F0F7A}">
      <dgm:prSet/>
      <dgm:spPr/>
      <dgm:t>
        <a:bodyPr/>
        <a:lstStyle/>
        <a:p>
          <a:endParaRPr lang="it-IT"/>
        </a:p>
      </dgm:t>
    </dgm:pt>
    <dgm:pt modelId="{F784EEB5-16BE-4B2D-A14A-0D4CD5EADF9E}">
      <dgm:prSet phldrT="[Testo]" custT="1"/>
      <dgm:spPr>
        <a:solidFill>
          <a:schemeClr val="accent5">
            <a:lumMod val="75000"/>
          </a:schemeClr>
        </a:solidFill>
      </dgm:spPr>
      <dgm:t>
        <a:bodyPr/>
        <a:lstStyle/>
        <a:p>
          <a:r>
            <a:rPr lang="it-IT" sz="1600" dirty="0" smtClean="0">
              <a:latin typeface="Agency FB" panose="020B0503020202020204" pitchFamily="34" charset="0"/>
            </a:rPr>
            <a:t>Le conversazioni matematiche e il racconto </a:t>
          </a:r>
          <a:endParaRPr lang="it-IT" sz="1600" dirty="0">
            <a:latin typeface="Agency FB" panose="020B0503020202020204" pitchFamily="34" charset="0"/>
          </a:endParaRPr>
        </a:p>
      </dgm:t>
    </dgm:pt>
    <dgm:pt modelId="{229D519E-738E-4431-BD8B-CD7999F80A87}" type="parTrans" cxnId="{3A2333BA-877F-431C-AD4B-12EF334B3688}">
      <dgm:prSet/>
      <dgm:spPr/>
      <dgm:t>
        <a:bodyPr/>
        <a:lstStyle/>
        <a:p>
          <a:endParaRPr lang="it-IT"/>
        </a:p>
      </dgm:t>
    </dgm:pt>
    <dgm:pt modelId="{2A6E5401-D4E2-4A7A-BE53-018E6AF30DD7}" type="sibTrans" cxnId="{3A2333BA-877F-431C-AD4B-12EF334B3688}">
      <dgm:prSet/>
      <dgm:spPr/>
      <dgm:t>
        <a:bodyPr/>
        <a:lstStyle/>
        <a:p>
          <a:endParaRPr lang="it-IT"/>
        </a:p>
      </dgm:t>
    </dgm:pt>
    <dgm:pt modelId="{FD3038CD-2ABB-4F6D-A080-962D6F91301A}">
      <dgm:prSet phldrT="[Testo]" custT="1"/>
      <dgm:spPr>
        <a:solidFill>
          <a:schemeClr val="accent6">
            <a:lumMod val="40000"/>
            <a:lumOff val="60000"/>
          </a:schemeClr>
        </a:solidFill>
      </dgm:spPr>
      <dgm:t>
        <a:bodyPr/>
        <a:lstStyle/>
        <a:p>
          <a:r>
            <a:rPr lang="it-IT" sz="1600" dirty="0" smtClean="0">
              <a:latin typeface="Agency FB" panose="020B0503020202020204" pitchFamily="34" charset="0"/>
            </a:rPr>
            <a:t>Manipolazione </a:t>
          </a:r>
          <a:r>
            <a:rPr lang="it-IT" sz="1600" dirty="0" smtClean="0">
              <a:latin typeface="Agency FB" panose="020B0503020202020204" pitchFamily="34" charset="0"/>
            </a:rPr>
            <a:t>costruzione e  uso di modelli concreti</a:t>
          </a:r>
          <a:endParaRPr lang="it-IT" sz="1600" dirty="0">
            <a:latin typeface="Agency FB" panose="020B0503020202020204" pitchFamily="34" charset="0"/>
          </a:endParaRPr>
        </a:p>
      </dgm:t>
    </dgm:pt>
    <dgm:pt modelId="{27C0B4C5-18AF-438D-8B3E-9D20B39E3BF1}" type="parTrans" cxnId="{D182624D-8E71-4BEE-BC4E-FCC4827266EB}">
      <dgm:prSet/>
      <dgm:spPr/>
      <dgm:t>
        <a:bodyPr/>
        <a:lstStyle/>
        <a:p>
          <a:endParaRPr lang="it-IT"/>
        </a:p>
      </dgm:t>
    </dgm:pt>
    <dgm:pt modelId="{14D992DB-E145-4D75-9D5B-DDD3B50C86E3}" type="sibTrans" cxnId="{D182624D-8E71-4BEE-BC4E-FCC4827266EB}">
      <dgm:prSet/>
      <dgm:spPr/>
      <dgm:t>
        <a:bodyPr/>
        <a:lstStyle/>
        <a:p>
          <a:endParaRPr lang="it-IT"/>
        </a:p>
      </dgm:t>
    </dgm:pt>
    <dgm:pt modelId="{B68C8E34-3457-4760-A923-49DCC24E0FD8}">
      <dgm:prSet phldrT="[Testo]" custT="1"/>
      <dgm:spPr>
        <a:solidFill>
          <a:srgbClr val="FFC000"/>
        </a:solidFill>
      </dgm:spPr>
      <dgm:t>
        <a:bodyPr/>
        <a:lstStyle/>
        <a:p>
          <a:r>
            <a:rPr lang="it-IT" sz="1600" dirty="0" smtClean="0">
              <a:latin typeface="Agency FB" panose="020B0503020202020204" pitchFamily="34" charset="0"/>
            </a:rPr>
            <a:t>La collaborazione tra pari e il lavoro in gruppo</a:t>
          </a:r>
          <a:endParaRPr lang="it-IT" sz="1600" dirty="0">
            <a:latin typeface="Agency FB" panose="020B0503020202020204" pitchFamily="34" charset="0"/>
          </a:endParaRPr>
        </a:p>
      </dgm:t>
    </dgm:pt>
    <dgm:pt modelId="{F1E2BE02-4F73-4F55-9028-F344FF77141A}" type="parTrans" cxnId="{3F0C4B12-4D52-4B27-903F-1B6F894FEFCD}">
      <dgm:prSet/>
      <dgm:spPr/>
      <dgm:t>
        <a:bodyPr/>
        <a:lstStyle/>
        <a:p>
          <a:endParaRPr lang="it-IT"/>
        </a:p>
      </dgm:t>
    </dgm:pt>
    <dgm:pt modelId="{E6AF451E-7163-4147-B61F-9E182A89C225}" type="sibTrans" cxnId="{3F0C4B12-4D52-4B27-903F-1B6F894FEFCD}">
      <dgm:prSet/>
      <dgm:spPr/>
      <dgm:t>
        <a:bodyPr/>
        <a:lstStyle/>
        <a:p>
          <a:endParaRPr lang="it-IT"/>
        </a:p>
      </dgm:t>
    </dgm:pt>
    <dgm:pt modelId="{94656779-B986-4CCC-B994-4EFF12476D3F}">
      <dgm:prSet custT="1"/>
      <dgm:spPr>
        <a:solidFill>
          <a:srgbClr val="00B0F0"/>
        </a:solidFill>
      </dgm:spPr>
      <dgm:t>
        <a:bodyPr/>
        <a:lstStyle/>
        <a:p>
          <a:r>
            <a:rPr lang="it-IT" sz="1800" dirty="0" smtClean="0">
              <a:latin typeface="Agency FB" panose="020B0503020202020204" pitchFamily="34" charset="0"/>
            </a:rPr>
            <a:t>Testare ogni materiale usato in aula</a:t>
          </a:r>
          <a:endParaRPr lang="it-IT" sz="1800" dirty="0">
            <a:latin typeface="Agency FB" panose="020B0503020202020204" pitchFamily="34" charset="0"/>
          </a:endParaRPr>
        </a:p>
      </dgm:t>
    </dgm:pt>
    <dgm:pt modelId="{45BBBC24-3C74-4049-9D77-C5FC80FF9449}" type="parTrans" cxnId="{9BF720A0-8AEA-470D-87B0-5920E05B36CC}">
      <dgm:prSet/>
      <dgm:spPr/>
      <dgm:t>
        <a:bodyPr/>
        <a:lstStyle/>
        <a:p>
          <a:endParaRPr lang="it-IT"/>
        </a:p>
      </dgm:t>
    </dgm:pt>
    <dgm:pt modelId="{3B9A29E3-5D37-49CA-827C-FD96E07386D9}" type="sibTrans" cxnId="{9BF720A0-8AEA-470D-87B0-5920E05B36CC}">
      <dgm:prSet/>
      <dgm:spPr/>
      <dgm:t>
        <a:bodyPr/>
        <a:lstStyle/>
        <a:p>
          <a:endParaRPr lang="it-IT"/>
        </a:p>
      </dgm:t>
    </dgm:pt>
    <dgm:pt modelId="{7D7236D5-2D5A-4CD1-8EFE-717646B07C49}">
      <dgm:prSet custT="1"/>
      <dgm:spPr>
        <a:solidFill>
          <a:schemeClr val="accent6">
            <a:lumMod val="20000"/>
            <a:lumOff val="80000"/>
          </a:schemeClr>
        </a:solidFill>
      </dgm:spPr>
      <dgm:t>
        <a:bodyPr/>
        <a:lstStyle/>
        <a:p>
          <a:r>
            <a:rPr lang="it-IT" sz="1600" dirty="0" smtClean="0">
              <a:latin typeface="Agency FB" panose="020B0503020202020204" pitchFamily="34" charset="0"/>
            </a:rPr>
            <a:t>La guida dell’insegnante come modello</a:t>
          </a:r>
          <a:endParaRPr lang="it-IT" sz="1600" dirty="0">
            <a:latin typeface="Agency FB" panose="020B0503020202020204" pitchFamily="34" charset="0"/>
          </a:endParaRPr>
        </a:p>
      </dgm:t>
    </dgm:pt>
    <dgm:pt modelId="{D3548F91-C2DD-47F2-8831-C77F61D9E7C3}" type="parTrans" cxnId="{83C31FFC-9433-4CDC-8839-668CC607314E}">
      <dgm:prSet/>
      <dgm:spPr/>
      <dgm:t>
        <a:bodyPr/>
        <a:lstStyle/>
        <a:p>
          <a:endParaRPr lang="it-IT"/>
        </a:p>
      </dgm:t>
    </dgm:pt>
    <dgm:pt modelId="{599F8D36-F269-4DAE-B39E-CD8127E5EDF8}" type="sibTrans" cxnId="{83C31FFC-9433-4CDC-8839-668CC607314E}">
      <dgm:prSet/>
      <dgm:spPr/>
      <dgm:t>
        <a:bodyPr/>
        <a:lstStyle/>
        <a:p>
          <a:endParaRPr lang="it-IT"/>
        </a:p>
      </dgm:t>
    </dgm:pt>
    <dgm:pt modelId="{582139D7-6DCF-4FB5-BC54-07FD79E50938}">
      <dgm:prSet custT="1"/>
      <dgm:spPr>
        <a:solidFill>
          <a:srgbClr val="92D050"/>
        </a:solidFill>
      </dgm:spPr>
      <dgm:t>
        <a:bodyPr/>
        <a:lstStyle/>
        <a:p>
          <a:r>
            <a:rPr lang="it-IT" sz="1800" dirty="0" err="1" smtClean="0">
              <a:latin typeface="Agency FB" panose="020B0503020202020204" pitchFamily="34" charset="0"/>
            </a:rPr>
            <a:t>Mimesis</a:t>
          </a:r>
          <a:endParaRPr lang="it-IT" sz="1800" dirty="0">
            <a:latin typeface="Agency FB" panose="020B0503020202020204" pitchFamily="34" charset="0"/>
          </a:endParaRPr>
        </a:p>
      </dgm:t>
    </dgm:pt>
    <dgm:pt modelId="{CCB7CE77-606B-4916-A28A-9EFCBC153254}" type="parTrans" cxnId="{3686608F-E8E2-4F67-AE18-16CD3F76BD56}">
      <dgm:prSet/>
      <dgm:spPr/>
      <dgm:t>
        <a:bodyPr/>
        <a:lstStyle/>
        <a:p>
          <a:endParaRPr lang="it-IT"/>
        </a:p>
      </dgm:t>
    </dgm:pt>
    <dgm:pt modelId="{F7344455-BD3A-43FC-8480-9282FCDB102E}" type="sibTrans" cxnId="{3686608F-E8E2-4F67-AE18-16CD3F76BD56}">
      <dgm:prSet/>
      <dgm:spPr/>
      <dgm:t>
        <a:bodyPr/>
        <a:lstStyle/>
        <a:p>
          <a:endParaRPr lang="it-IT"/>
        </a:p>
      </dgm:t>
    </dgm:pt>
    <dgm:pt modelId="{F4B56BF7-C944-478F-83DE-33A6FED0C3DE}" type="pres">
      <dgm:prSet presAssocID="{2B5CFE6C-5547-4834-B3E0-74FA31493E39}" presName="composite" presStyleCnt="0">
        <dgm:presLayoutVars>
          <dgm:chMax val="1"/>
          <dgm:dir/>
          <dgm:resizeHandles val="exact"/>
        </dgm:presLayoutVars>
      </dgm:prSet>
      <dgm:spPr/>
      <dgm:t>
        <a:bodyPr/>
        <a:lstStyle/>
        <a:p>
          <a:endParaRPr lang="it-IT"/>
        </a:p>
      </dgm:t>
    </dgm:pt>
    <dgm:pt modelId="{A8A1E9F1-B3A0-42D4-ABD8-F81DDC504BB2}" type="pres">
      <dgm:prSet presAssocID="{2B5CFE6C-5547-4834-B3E0-74FA31493E39}" presName="radial" presStyleCnt="0">
        <dgm:presLayoutVars>
          <dgm:animLvl val="ctr"/>
        </dgm:presLayoutVars>
      </dgm:prSet>
      <dgm:spPr/>
    </dgm:pt>
    <dgm:pt modelId="{B2387E8F-2B0D-4BF8-B885-81B1C66A16DC}" type="pres">
      <dgm:prSet presAssocID="{F5356A02-DFA1-4DC2-9715-F1CA7DE466C9}" presName="centerShape" presStyleLbl="vennNode1" presStyleIdx="0" presStyleCnt="8" custLinFactNeighborX="883" custLinFactNeighborY="-1605"/>
      <dgm:spPr/>
      <dgm:t>
        <a:bodyPr/>
        <a:lstStyle/>
        <a:p>
          <a:endParaRPr lang="it-IT"/>
        </a:p>
      </dgm:t>
    </dgm:pt>
    <dgm:pt modelId="{F269D178-C618-44EA-A867-5DFA0B37EB2A}" type="pres">
      <dgm:prSet presAssocID="{4DBEE329-0081-41D8-BE74-19D641343ED1}" presName="node" presStyleLbl="vennNode1" presStyleIdx="1" presStyleCnt="8" custScaleX="113016" custScaleY="93438">
        <dgm:presLayoutVars>
          <dgm:bulletEnabled val="1"/>
        </dgm:presLayoutVars>
      </dgm:prSet>
      <dgm:spPr/>
      <dgm:t>
        <a:bodyPr/>
        <a:lstStyle/>
        <a:p>
          <a:endParaRPr lang="it-IT"/>
        </a:p>
      </dgm:t>
    </dgm:pt>
    <dgm:pt modelId="{29D21B6E-14B8-4CA3-96AA-B11C0C691DEE}" type="pres">
      <dgm:prSet presAssocID="{582139D7-6DCF-4FB5-BC54-07FD79E50938}" presName="node" presStyleLbl="vennNode1" presStyleIdx="2" presStyleCnt="8">
        <dgm:presLayoutVars>
          <dgm:bulletEnabled val="1"/>
        </dgm:presLayoutVars>
      </dgm:prSet>
      <dgm:spPr/>
      <dgm:t>
        <a:bodyPr/>
        <a:lstStyle/>
        <a:p>
          <a:endParaRPr lang="it-IT"/>
        </a:p>
      </dgm:t>
    </dgm:pt>
    <dgm:pt modelId="{2BC01932-104F-4CA7-A0AB-37FB369EB17B}" type="pres">
      <dgm:prSet presAssocID="{94656779-B986-4CCC-B994-4EFF12476D3F}" presName="node" presStyleLbl="vennNode1" presStyleIdx="3" presStyleCnt="8" custRadScaleRad="99087" custRadScaleInc="-2245">
        <dgm:presLayoutVars>
          <dgm:bulletEnabled val="1"/>
        </dgm:presLayoutVars>
      </dgm:prSet>
      <dgm:spPr/>
      <dgm:t>
        <a:bodyPr/>
        <a:lstStyle/>
        <a:p>
          <a:endParaRPr lang="it-IT"/>
        </a:p>
      </dgm:t>
    </dgm:pt>
    <dgm:pt modelId="{9BA8C262-B045-49F9-9DC7-61BB800ABC62}" type="pres">
      <dgm:prSet presAssocID="{7D7236D5-2D5A-4CD1-8EFE-717646B07C49}" presName="node" presStyleLbl="vennNode1" presStyleIdx="4" presStyleCnt="8" custScaleX="102702" custScaleY="84752">
        <dgm:presLayoutVars>
          <dgm:bulletEnabled val="1"/>
        </dgm:presLayoutVars>
      </dgm:prSet>
      <dgm:spPr/>
      <dgm:t>
        <a:bodyPr/>
        <a:lstStyle/>
        <a:p>
          <a:endParaRPr lang="it-IT"/>
        </a:p>
      </dgm:t>
    </dgm:pt>
    <dgm:pt modelId="{7566AA49-1154-4EF6-A5BD-5E62C27FDF35}" type="pres">
      <dgm:prSet presAssocID="{F784EEB5-16BE-4B2D-A14A-0D4CD5EADF9E}" presName="node" presStyleLbl="vennNode1" presStyleIdx="5" presStyleCnt="8" custScaleX="130417" custScaleY="111277">
        <dgm:presLayoutVars>
          <dgm:bulletEnabled val="1"/>
        </dgm:presLayoutVars>
      </dgm:prSet>
      <dgm:spPr/>
      <dgm:t>
        <a:bodyPr/>
        <a:lstStyle/>
        <a:p>
          <a:endParaRPr lang="it-IT"/>
        </a:p>
      </dgm:t>
    </dgm:pt>
    <dgm:pt modelId="{D7605D75-EFFB-4620-9CA6-BA83DBE2162F}" type="pres">
      <dgm:prSet presAssocID="{FD3038CD-2ABB-4F6D-A080-962D6F91301A}" presName="node" presStyleLbl="vennNode1" presStyleIdx="6" presStyleCnt="8" custScaleX="121264" custScaleY="125281">
        <dgm:presLayoutVars>
          <dgm:bulletEnabled val="1"/>
        </dgm:presLayoutVars>
      </dgm:prSet>
      <dgm:spPr/>
      <dgm:t>
        <a:bodyPr/>
        <a:lstStyle/>
        <a:p>
          <a:endParaRPr lang="it-IT"/>
        </a:p>
      </dgm:t>
    </dgm:pt>
    <dgm:pt modelId="{CC011E0B-9420-401B-A6D7-AB24264E9A11}" type="pres">
      <dgm:prSet presAssocID="{B68C8E34-3457-4760-A923-49DCC24E0FD8}" presName="node" presStyleLbl="vennNode1" presStyleIdx="7" presStyleCnt="8" custScaleX="117928" custScaleY="112687">
        <dgm:presLayoutVars>
          <dgm:bulletEnabled val="1"/>
        </dgm:presLayoutVars>
      </dgm:prSet>
      <dgm:spPr/>
      <dgm:t>
        <a:bodyPr/>
        <a:lstStyle/>
        <a:p>
          <a:endParaRPr lang="it-IT"/>
        </a:p>
      </dgm:t>
    </dgm:pt>
  </dgm:ptLst>
  <dgm:cxnLst>
    <dgm:cxn modelId="{20CBD60C-0E14-424D-A4DB-048BD04F0F7A}" srcId="{F5356A02-DFA1-4DC2-9715-F1CA7DE466C9}" destId="{4DBEE329-0081-41D8-BE74-19D641343ED1}" srcOrd="0" destOrd="0" parTransId="{B4F9617E-032F-471C-AEA9-9C317F298E97}" sibTransId="{5C7C0F2B-E1B4-4A83-B3DD-21E4F6003EE3}"/>
    <dgm:cxn modelId="{87918CBD-17E8-41CB-9936-D1E35D3F342C}" type="presOf" srcId="{2B5CFE6C-5547-4834-B3E0-74FA31493E39}" destId="{F4B56BF7-C944-478F-83DE-33A6FED0C3DE}" srcOrd="0" destOrd="0" presId="urn:microsoft.com/office/officeart/2005/8/layout/radial3"/>
    <dgm:cxn modelId="{D69CA084-BA50-4EDF-9131-B113B121B8D3}" type="presOf" srcId="{F784EEB5-16BE-4B2D-A14A-0D4CD5EADF9E}" destId="{7566AA49-1154-4EF6-A5BD-5E62C27FDF35}" srcOrd="0" destOrd="0" presId="urn:microsoft.com/office/officeart/2005/8/layout/radial3"/>
    <dgm:cxn modelId="{E3134E38-A6B1-426E-AE9A-63970EAC955F}" type="presOf" srcId="{582139D7-6DCF-4FB5-BC54-07FD79E50938}" destId="{29D21B6E-14B8-4CA3-96AA-B11C0C691DEE}" srcOrd="0" destOrd="0" presId="urn:microsoft.com/office/officeart/2005/8/layout/radial3"/>
    <dgm:cxn modelId="{D182624D-8E71-4BEE-BC4E-FCC4827266EB}" srcId="{F5356A02-DFA1-4DC2-9715-F1CA7DE466C9}" destId="{FD3038CD-2ABB-4F6D-A080-962D6F91301A}" srcOrd="5" destOrd="0" parTransId="{27C0B4C5-18AF-438D-8B3E-9D20B39E3BF1}" sibTransId="{14D992DB-E145-4D75-9D5B-DDD3B50C86E3}"/>
    <dgm:cxn modelId="{83C31FFC-9433-4CDC-8839-668CC607314E}" srcId="{F5356A02-DFA1-4DC2-9715-F1CA7DE466C9}" destId="{7D7236D5-2D5A-4CD1-8EFE-717646B07C49}" srcOrd="3" destOrd="0" parTransId="{D3548F91-C2DD-47F2-8831-C77F61D9E7C3}" sibTransId="{599F8D36-F269-4DAE-B39E-CD8127E5EDF8}"/>
    <dgm:cxn modelId="{2D90D851-62C7-487C-A3FC-768F6BAD27AB}" type="presOf" srcId="{F5356A02-DFA1-4DC2-9715-F1CA7DE466C9}" destId="{B2387E8F-2B0D-4BF8-B885-81B1C66A16DC}" srcOrd="0" destOrd="0" presId="urn:microsoft.com/office/officeart/2005/8/layout/radial3"/>
    <dgm:cxn modelId="{354501B2-2FA7-468D-8A9F-1701479188F8}" type="presOf" srcId="{7D7236D5-2D5A-4CD1-8EFE-717646B07C49}" destId="{9BA8C262-B045-49F9-9DC7-61BB800ABC62}" srcOrd="0" destOrd="0" presId="urn:microsoft.com/office/officeart/2005/8/layout/radial3"/>
    <dgm:cxn modelId="{3F0C4B12-4D52-4B27-903F-1B6F894FEFCD}" srcId="{F5356A02-DFA1-4DC2-9715-F1CA7DE466C9}" destId="{B68C8E34-3457-4760-A923-49DCC24E0FD8}" srcOrd="6" destOrd="0" parTransId="{F1E2BE02-4F73-4F55-9028-F344FF77141A}" sibTransId="{E6AF451E-7163-4147-B61F-9E182A89C225}"/>
    <dgm:cxn modelId="{9BF720A0-8AEA-470D-87B0-5920E05B36CC}" srcId="{F5356A02-DFA1-4DC2-9715-F1CA7DE466C9}" destId="{94656779-B986-4CCC-B994-4EFF12476D3F}" srcOrd="2" destOrd="0" parTransId="{45BBBC24-3C74-4049-9D77-C5FC80FF9449}" sibTransId="{3B9A29E3-5D37-49CA-827C-FD96E07386D9}"/>
    <dgm:cxn modelId="{EC71D085-7F0E-43C5-BCFD-5E8C19E6D3B3}" type="presOf" srcId="{94656779-B986-4CCC-B994-4EFF12476D3F}" destId="{2BC01932-104F-4CA7-A0AB-37FB369EB17B}" srcOrd="0" destOrd="0" presId="urn:microsoft.com/office/officeart/2005/8/layout/radial3"/>
    <dgm:cxn modelId="{17112200-E7F8-4251-9A99-818D485A8FAA}" srcId="{2B5CFE6C-5547-4834-B3E0-74FA31493E39}" destId="{F5356A02-DFA1-4DC2-9715-F1CA7DE466C9}" srcOrd="0" destOrd="0" parTransId="{09841CB1-B3BD-4F6A-B347-F7C6BCEA1C0C}" sibTransId="{CE140430-1B2C-4319-A180-F26F4EF70431}"/>
    <dgm:cxn modelId="{C3EDC5E6-8AD3-46C4-B001-4DF000E27022}" type="presOf" srcId="{FD3038CD-2ABB-4F6D-A080-962D6F91301A}" destId="{D7605D75-EFFB-4620-9CA6-BA83DBE2162F}" srcOrd="0" destOrd="0" presId="urn:microsoft.com/office/officeart/2005/8/layout/radial3"/>
    <dgm:cxn modelId="{E2EBC41A-BA40-4976-B730-294C9DB13825}" type="presOf" srcId="{4DBEE329-0081-41D8-BE74-19D641343ED1}" destId="{F269D178-C618-44EA-A867-5DFA0B37EB2A}" srcOrd="0" destOrd="0" presId="urn:microsoft.com/office/officeart/2005/8/layout/radial3"/>
    <dgm:cxn modelId="{3686608F-E8E2-4F67-AE18-16CD3F76BD56}" srcId="{F5356A02-DFA1-4DC2-9715-F1CA7DE466C9}" destId="{582139D7-6DCF-4FB5-BC54-07FD79E50938}" srcOrd="1" destOrd="0" parTransId="{CCB7CE77-606B-4916-A28A-9EFCBC153254}" sibTransId="{F7344455-BD3A-43FC-8480-9282FCDB102E}"/>
    <dgm:cxn modelId="{0B317475-40EE-4C27-B2C7-588A4CCC6B18}" type="presOf" srcId="{B68C8E34-3457-4760-A923-49DCC24E0FD8}" destId="{CC011E0B-9420-401B-A6D7-AB24264E9A11}" srcOrd="0" destOrd="0" presId="urn:microsoft.com/office/officeart/2005/8/layout/radial3"/>
    <dgm:cxn modelId="{3A2333BA-877F-431C-AD4B-12EF334B3688}" srcId="{F5356A02-DFA1-4DC2-9715-F1CA7DE466C9}" destId="{F784EEB5-16BE-4B2D-A14A-0D4CD5EADF9E}" srcOrd="4" destOrd="0" parTransId="{229D519E-738E-4431-BD8B-CD7999F80A87}" sibTransId="{2A6E5401-D4E2-4A7A-BE53-018E6AF30DD7}"/>
    <dgm:cxn modelId="{D3087ADB-224F-4D73-92D1-9ECC1501A2E8}" type="presParOf" srcId="{F4B56BF7-C944-478F-83DE-33A6FED0C3DE}" destId="{A8A1E9F1-B3A0-42D4-ABD8-F81DDC504BB2}" srcOrd="0" destOrd="0" presId="urn:microsoft.com/office/officeart/2005/8/layout/radial3"/>
    <dgm:cxn modelId="{8FEFACF8-4D72-4ED6-A723-D9F348903946}" type="presParOf" srcId="{A8A1E9F1-B3A0-42D4-ABD8-F81DDC504BB2}" destId="{B2387E8F-2B0D-4BF8-B885-81B1C66A16DC}" srcOrd="0" destOrd="0" presId="urn:microsoft.com/office/officeart/2005/8/layout/radial3"/>
    <dgm:cxn modelId="{82016B13-F4BE-43A6-9FC3-44F43271B35A}" type="presParOf" srcId="{A8A1E9F1-B3A0-42D4-ABD8-F81DDC504BB2}" destId="{F269D178-C618-44EA-A867-5DFA0B37EB2A}" srcOrd="1" destOrd="0" presId="urn:microsoft.com/office/officeart/2005/8/layout/radial3"/>
    <dgm:cxn modelId="{438F9A24-7A3B-4F08-B13E-74978684829C}" type="presParOf" srcId="{A8A1E9F1-B3A0-42D4-ABD8-F81DDC504BB2}" destId="{29D21B6E-14B8-4CA3-96AA-B11C0C691DEE}" srcOrd="2" destOrd="0" presId="urn:microsoft.com/office/officeart/2005/8/layout/radial3"/>
    <dgm:cxn modelId="{E5821C2A-FC23-4AAD-AA21-96AE44372408}" type="presParOf" srcId="{A8A1E9F1-B3A0-42D4-ABD8-F81DDC504BB2}" destId="{2BC01932-104F-4CA7-A0AB-37FB369EB17B}" srcOrd="3" destOrd="0" presId="urn:microsoft.com/office/officeart/2005/8/layout/radial3"/>
    <dgm:cxn modelId="{918D8092-368B-43E3-997E-7ABF0D1205FD}" type="presParOf" srcId="{A8A1E9F1-B3A0-42D4-ABD8-F81DDC504BB2}" destId="{9BA8C262-B045-49F9-9DC7-61BB800ABC62}" srcOrd="4" destOrd="0" presId="urn:microsoft.com/office/officeart/2005/8/layout/radial3"/>
    <dgm:cxn modelId="{0D4C9237-1D88-4F86-8FD3-2EF6985450F6}" type="presParOf" srcId="{A8A1E9F1-B3A0-42D4-ABD8-F81DDC504BB2}" destId="{7566AA49-1154-4EF6-A5BD-5E62C27FDF35}" srcOrd="5" destOrd="0" presId="urn:microsoft.com/office/officeart/2005/8/layout/radial3"/>
    <dgm:cxn modelId="{329A1297-096F-4F7D-9AFD-3BB12E433573}" type="presParOf" srcId="{A8A1E9F1-B3A0-42D4-ABD8-F81DDC504BB2}" destId="{D7605D75-EFFB-4620-9CA6-BA83DBE2162F}" srcOrd="6" destOrd="0" presId="urn:microsoft.com/office/officeart/2005/8/layout/radial3"/>
    <dgm:cxn modelId="{0C7A4AA2-ADAD-4EBF-9D4A-9278B62E6619}" type="presParOf" srcId="{A8A1E9F1-B3A0-42D4-ABD8-F81DDC504BB2}" destId="{CC011E0B-9420-401B-A6D7-AB24264E9A11}" srcOrd="7" destOrd="0" presId="urn:microsoft.com/office/officeart/2005/8/layout/radial3"/>
  </dgm:cxnLst>
  <dgm:bg/>
  <dgm:whole/>
  <dgm:extLst>
    <a:ext uri="{C62137D5-CB1D-491B-B009-E17868A290BF}">
      <dgm14:recolorImg xmlns="" xmlns:dgm="http://schemas.openxmlformats.org/drawingml/2006/diagram" xmlns:a="http://schemas.openxmlformats.org/drawingml/2006/main"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0AD7E0-0EFB-46BC-897C-F206D745DBFC}">
      <dsp:nvSpPr>
        <dsp:cNvPr id="0" name=""/>
        <dsp:cNvSpPr/>
      </dsp:nvSpPr>
      <dsp:spPr>
        <a:xfrm>
          <a:off x="0" y="15705"/>
          <a:ext cx="3096345" cy="11272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it-IT" sz="4700" kern="1200" dirty="0" smtClean="0"/>
            <a:t>Le attività </a:t>
          </a:r>
          <a:endParaRPr lang="it-IT" sz="4700" kern="1200" dirty="0"/>
        </a:p>
      </dsp:txBody>
      <dsp:txXfrm>
        <a:off x="0" y="15705"/>
        <a:ext cx="3096345" cy="11272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812C68-23E5-4DCC-9607-0EF69B95AA62}">
      <dsp:nvSpPr>
        <dsp:cNvPr id="0" name=""/>
        <dsp:cNvSpPr/>
      </dsp:nvSpPr>
      <dsp:spPr>
        <a:xfrm>
          <a:off x="0" y="0"/>
          <a:ext cx="4043794" cy="26051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it-IT" sz="1400" i="1" kern="1200" dirty="0" smtClean="0"/>
            <a:t>1° incontro: Ma come facevano gli antichi Egizi?</a:t>
          </a:r>
          <a:endParaRPr lang="it-IT" sz="1200" kern="1200" dirty="0"/>
        </a:p>
        <a:p>
          <a:pPr marL="114300" lvl="1" indent="-114300" algn="l" defTabSz="622300">
            <a:lnSpc>
              <a:spcPct val="90000"/>
            </a:lnSpc>
            <a:spcBef>
              <a:spcPct val="0"/>
            </a:spcBef>
            <a:spcAft>
              <a:spcPct val="15000"/>
            </a:spcAft>
            <a:buChar char="••"/>
          </a:pPr>
          <a:r>
            <a:rPr lang="it-IT" sz="1400" i="1" kern="1200" dirty="0" smtClean="0"/>
            <a:t>2° incontro: Una questione di strumenti.</a:t>
          </a:r>
          <a:endParaRPr lang="it-IT" sz="1400" kern="1200" dirty="0"/>
        </a:p>
        <a:p>
          <a:pPr marL="114300" lvl="1" indent="-114300" algn="l" defTabSz="622300">
            <a:lnSpc>
              <a:spcPct val="90000"/>
            </a:lnSpc>
            <a:spcBef>
              <a:spcPct val="0"/>
            </a:spcBef>
            <a:spcAft>
              <a:spcPct val="15000"/>
            </a:spcAft>
            <a:buChar char="••"/>
          </a:pPr>
          <a:r>
            <a:rPr lang="it-IT" sz="1400" i="1" kern="1200" dirty="0" smtClean="0"/>
            <a:t>3° incontro: Città quadrate e rettangolari.</a:t>
          </a:r>
          <a:endParaRPr lang="it-IT" sz="1400" kern="1200" dirty="0"/>
        </a:p>
        <a:p>
          <a:pPr marL="114300" lvl="1" indent="-114300" algn="l" defTabSz="622300">
            <a:lnSpc>
              <a:spcPct val="90000"/>
            </a:lnSpc>
            <a:spcBef>
              <a:spcPct val="0"/>
            </a:spcBef>
            <a:spcAft>
              <a:spcPct val="15000"/>
            </a:spcAft>
            <a:buChar char="••"/>
          </a:pPr>
          <a:r>
            <a:rPr lang="it-IT" sz="1400" i="1" kern="1200" dirty="0" smtClean="0"/>
            <a:t>4° incontro: Scatole e grattacieli.</a:t>
          </a:r>
          <a:endParaRPr lang="it-IT" sz="1400" kern="1200" dirty="0"/>
        </a:p>
        <a:p>
          <a:pPr marL="114300" lvl="1" indent="-114300" algn="l" defTabSz="622300">
            <a:lnSpc>
              <a:spcPct val="90000"/>
            </a:lnSpc>
            <a:spcBef>
              <a:spcPct val="0"/>
            </a:spcBef>
            <a:spcAft>
              <a:spcPct val="15000"/>
            </a:spcAft>
            <a:buChar char="••"/>
          </a:pPr>
          <a:r>
            <a:rPr lang="it-IT" sz="1400" i="1" kern="1200" dirty="0" smtClean="0"/>
            <a:t>5° incontro: Nei panni di un geometra.</a:t>
          </a:r>
          <a:endParaRPr lang="it-IT" sz="1400" kern="1200" dirty="0"/>
        </a:p>
        <a:p>
          <a:pPr marL="114300" lvl="1" indent="-114300" algn="l" defTabSz="622300">
            <a:lnSpc>
              <a:spcPct val="90000"/>
            </a:lnSpc>
            <a:spcBef>
              <a:spcPct val="0"/>
            </a:spcBef>
            <a:spcAft>
              <a:spcPct val="15000"/>
            </a:spcAft>
            <a:buChar char="••"/>
          </a:pPr>
          <a:r>
            <a:rPr lang="it-IT" sz="1400" i="1" kern="1200" dirty="0" smtClean="0"/>
            <a:t>6° incontro: Tre punti e una forza.</a:t>
          </a:r>
          <a:endParaRPr lang="it-IT" sz="1400" kern="1200" dirty="0"/>
        </a:p>
        <a:p>
          <a:pPr marL="114300" lvl="1" indent="-114300" algn="l" defTabSz="622300">
            <a:lnSpc>
              <a:spcPct val="90000"/>
            </a:lnSpc>
            <a:spcBef>
              <a:spcPct val="0"/>
            </a:spcBef>
            <a:spcAft>
              <a:spcPct val="15000"/>
            </a:spcAft>
            <a:buChar char="••"/>
          </a:pPr>
          <a:r>
            <a:rPr lang="it-IT" sz="1400" i="1" kern="1200" dirty="0" smtClean="0"/>
            <a:t>7° incontro: I magici 5.</a:t>
          </a:r>
          <a:endParaRPr lang="it-IT" sz="1400" kern="1200" dirty="0"/>
        </a:p>
      </dsp:txBody>
      <dsp:txXfrm>
        <a:off x="0" y="0"/>
        <a:ext cx="4043794" cy="2605146"/>
      </dsp:txXfrm>
    </dsp:sp>
    <dsp:sp modelId="{B523227C-1F5B-41F6-99C5-B451B4618069}">
      <dsp:nvSpPr>
        <dsp:cNvPr id="0" name=""/>
        <dsp:cNvSpPr/>
      </dsp:nvSpPr>
      <dsp:spPr>
        <a:xfrm>
          <a:off x="0" y="2036417"/>
          <a:ext cx="3480199" cy="846103"/>
        </a:xfrm>
        <a:prstGeom prst="rect">
          <a:avLst/>
        </a:prstGeom>
        <a:solidFill>
          <a:srgbClr val="C00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bg1"/>
              </a:solidFill>
            </a:rPr>
            <a:t>1^ U.D</a:t>
          </a:r>
          <a:r>
            <a:rPr lang="it-IT" sz="1600" kern="1200" dirty="0" smtClean="0">
              <a:solidFill>
                <a:schemeClr val="bg1"/>
              </a:solidFill>
            </a:rPr>
            <a:t>.  </a:t>
          </a:r>
        </a:p>
        <a:p>
          <a:pPr lvl="0" algn="l" defTabSz="711200">
            <a:lnSpc>
              <a:spcPct val="90000"/>
            </a:lnSpc>
            <a:spcBef>
              <a:spcPct val="0"/>
            </a:spcBef>
            <a:spcAft>
              <a:spcPct val="35000"/>
            </a:spcAft>
          </a:pPr>
          <a:r>
            <a:rPr lang="it-IT" sz="1600" kern="1200" dirty="0" smtClean="0">
              <a:solidFill>
                <a:schemeClr val="bg1"/>
              </a:solidFill>
            </a:rPr>
            <a:t>A spasso nel tempo le origini della geometria </a:t>
          </a:r>
          <a:endParaRPr lang="it-IT" sz="1600" kern="1200" dirty="0">
            <a:solidFill>
              <a:schemeClr val="bg1"/>
            </a:solidFill>
          </a:endParaRPr>
        </a:p>
      </dsp:txBody>
      <dsp:txXfrm>
        <a:off x="0" y="2036417"/>
        <a:ext cx="2450845" cy="846103"/>
      </dsp:txXfrm>
    </dsp:sp>
    <dsp:sp modelId="{4817B013-F55B-4835-B8E9-4F81841569B7}">
      <dsp:nvSpPr>
        <dsp:cNvPr id="0" name=""/>
        <dsp:cNvSpPr/>
      </dsp:nvSpPr>
      <dsp:spPr>
        <a:xfrm>
          <a:off x="2679944" y="1721340"/>
          <a:ext cx="1433442" cy="1215053"/>
        </a:xfrm>
        <a:prstGeom prst="ellipse">
          <a:avLst/>
        </a:prstGeom>
        <a:blipFill>
          <a:blip xmlns:r="http://schemas.openxmlformats.org/officeDocument/2006/relationships" r:embed="rId1"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5F827-370C-414D-94B0-B9A389E97AEC}">
      <dsp:nvSpPr>
        <dsp:cNvPr id="0" name=""/>
        <dsp:cNvSpPr/>
      </dsp:nvSpPr>
      <dsp:spPr>
        <a:xfrm>
          <a:off x="4182153" y="848720"/>
          <a:ext cx="4314790" cy="296160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1628512"/>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it-IT" sz="1400" i="1" kern="1200" dirty="0" smtClean="0"/>
            <a:t>1° incontro: Dalla Grecia ai banchi di scuola: l’angolo retto.</a:t>
          </a:r>
          <a:endParaRPr lang="it-IT" sz="1400" kern="1200" dirty="0"/>
        </a:p>
        <a:p>
          <a:pPr marL="114300" lvl="1" indent="-114300" algn="l" defTabSz="622300">
            <a:lnSpc>
              <a:spcPct val="90000"/>
            </a:lnSpc>
            <a:spcBef>
              <a:spcPct val="0"/>
            </a:spcBef>
            <a:spcAft>
              <a:spcPct val="15000"/>
            </a:spcAft>
            <a:buChar char="••"/>
          </a:pPr>
          <a:r>
            <a:rPr lang="it-IT" sz="1400" i="1" kern="1200" dirty="0" smtClean="0"/>
            <a:t>2° incontro: Dalla Grecia ai banchi di scuola: la forza del pensiero.</a:t>
          </a:r>
          <a:endParaRPr lang="it-IT" sz="1400" kern="1200" dirty="0"/>
        </a:p>
        <a:p>
          <a:pPr marL="114300" lvl="1" indent="-114300" algn="l" defTabSz="622300">
            <a:lnSpc>
              <a:spcPct val="90000"/>
            </a:lnSpc>
            <a:spcBef>
              <a:spcPct val="0"/>
            </a:spcBef>
            <a:spcAft>
              <a:spcPct val="15000"/>
            </a:spcAft>
            <a:buChar char="••"/>
          </a:pPr>
          <a:r>
            <a:rPr lang="it-IT" sz="1400" i="1" kern="1200" dirty="0" smtClean="0"/>
            <a:t>3° incontro: La circonferenza non può mancare.</a:t>
          </a:r>
          <a:endParaRPr lang="it-IT" sz="1400" kern="1200" dirty="0"/>
        </a:p>
        <a:p>
          <a:pPr marL="114300" lvl="1" indent="-114300" algn="l" defTabSz="622300">
            <a:lnSpc>
              <a:spcPct val="90000"/>
            </a:lnSpc>
            <a:spcBef>
              <a:spcPct val="0"/>
            </a:spcBef>
            <a:spcAft>
              <a:spcPct val="15000"/>
            </a:spcAft>
            <a:buChar char="••"/>
          </a:pPr>
          <a:r>
            <a:rPr lang="it-IT" sz="1400" i="1" kern="1200" smtClean="0"/>
            <a:t>4° incontro: Motivi d’ordine.</a:t>
          </a:r>
          <a:endParaRPr lang="it-IT" sz="1400" kern="1200"/>
        </a:p>
        <a:p>
          <a:pPr marL="114300" lvl="1" indent="-114300" algn="l" defTabSz="622300">
            <a:lnSpc>
              <a:spcPct val="90000"/>
            </a:lnSpc>
            <a:spcBef>
              <a:spcPct val="0"/>
            </a:spcBef>
            <a:spcAft>
              <a:spcPct val="15000"/>
            </a:spcAft>
            <a:buChar char="••"/>
          </a:pPr>
          <a:r>
            <a:rPr lang="it-IT" sz="1400" i="1" kern="1200" dirty="0" smtClean="0"/>
            <a:t>5° incontro: Che belle figure.</a:t>
          </a:r>
          <a:endParaRPr lang="it-IT" sz="1400" kern="1200" dirty="0"/>
        </a:p>
        <a:p>
          <a:pPr marL="114300" lvl="1" indent="-114300" algn="l" defTabSz="622300">
            <a:lnSpc>
              <a:spcPct val="90000"/>
            </a:lnSpc>
            <a:spcBef>
              <a:spcPct val="0"/>
            </a:spcBef>
            <a:spcAft>
              <a:spcPct val="15000"/>
            </a:spcAft>
            <a:buChar char="••"/>
          </a:pPr>
          <a:r>
            <a:rPr lang="it-IT" sz="1400" i="1" kern="1200" dirty="0" smtClean="0"/>
            <a:t>6° incontro: Di tassello in tassello.</a:t>
          </a:r>
          <a:endParaRPr lang="it-IT" sz="1400" kern="1200" dirty="0"/>
        </a:p>
        <a:p>
          <a:pPr marL="114300" lvl="1" indent="-114300" algn="l" defTabSz="622300">
            <a:lnSpc>
              <a:spcPct val="90000"/>
            </a:lnSpc>
            <a:spcBef>
              <a:spcPct val="0"/>
            </a:spcBef>
            <a:spcAft>
              <a:spcPct val="15000"/>
            </a:spcAft>
            <a:buChar char="••"/>
          </a:pPr>
          <a:r>
            <a:rPr lang="it-IT" sz="1400" i="1" kern="1200" smtClean="0"/>
            <a:t>7° incontro: Non fa una piega.</a:t>
          </a:r>
          <a:endParaRPr lang="it-IT" sz="1400" kern="1200"/>
        </a:p>
        <a:p>
          <a:pPr marL="114300" lvl="1" indent="-114300" algn="l" defTabSz="622300">
            <a:lnSpc>
              <a:spcPct val="90000"/>
            </a:lnSpc>
            <a:spcBef>
              <a:spcPct val="0"/>
            </a:spcBef>
            <a:spcAft>
              <a:spcPct val="15000"/>
            </a:spcAft>
            <a:buChar char="••"/>
          </a:pPr>
          <a:r>
            <a:rPr lang="it-IT" sz="1400" i="1" kern="1200" dirty="0" smtClean="0"/>
            <a:t>8° incontro: La precisione premia</a:t>
          </a:r>
          <a:r>
            <a:rPr lang="it-IT" sz="1500" i="1" kern="1200" dirty="0" smtClean="0"/>
            <a:t>.</a:t>
          </a:r>
          <a:endParaRPr lang="it-IT" sz="1500" kern="1200" dirty="0"/>
        </a:p>
      </dsp:txBody>
      <dsp:txXfrm>
        <a:off x="4182153" y="848720"/>
        <a:ext cx="4314790" cy="2961602"/>
      </dsp:txXfrm>
    </dsp:sp>
    <dsp:sp modelId="{9F0BFFB3-B815-4AC6-8E32-6A48B92F39BC}">
      <dsp:nvSpPr>
        <dsp:cNvPr id="0" name=""/>
        <dsp:cNvSpPr/>
      </dsp:nvSpPr>
      <dsp:spPr>
        <a:xfrm>
          <a:off x="4171234" y="3096344"/>
          <a:ext cx="4325709" cy="1098098"/>
        </a:xfrm>
        <a:prstGeom prst="rect">
          <a:avLst/>
        </a:prstGeom>
        <a:solidFill>
          <a:srgbClr val="0070C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it-IT" sz="1600" b="1" kern="1200" dirty="0" smtClean="0"/>
            <a:t>2^ U.D.</a:t>
          </a:r>
        </a:p>
        <a:p>
          <a:pPr lvl="0" algn="l" defTabSz="711200">
            <a:lnSpc>
              <a:spcPct val="90000"/>
            </a:lnSpc>
            <a:spcBef>
              <a:spcPct val="0"/>
            </a:spcBef>
            <a:spcAft>
              <a:spcPct val="35000"/>
            </a:spcAft>
          </a:pPr>
          <a:r>
            <a:rPr lang="it-IT" sz="1600" kern="1200" dirty="0" smtClean="0"/>
            <a:t>Triangoli, quadrati, cerchi nella tecnica e nell’architettura</a:t>
          </a:r>
          <a:endParaRPr lang="it-IT" sz="1600" kern="1200" dirty="0"/>
        </a:p>
      </dsp:txBody>
      <dsp:txXfrm>
        <a:off x="4171234" y="3096344"/>
        <a:ext cx="3046274" cy="1098098"/>
      </dsp:txXfrm>
    </dsp:sp>
    <dsp:sp modelId="{B6EEAD14-DE00-437D-93EB-552F054D1321}">
      <dsp:nvSpPr>
        <dsp:cNvPr id="0" name=""/>
        <dsp:cNvSpPr/>
      </dsp:nvSpPr>
      <dsp:spPr>
        <a:xfrm>
          <a:off x="7002762" y="3312370"/>
          <a:ext cx="1494181" cy="1170774"/>
        </a:xfrm>
        <a:prstGeom prst="ellipse">
          <a:avLst/>
        </a:prstGeom>
        <a:blipFill>
          <a:blip xmlns:r="http://schemas.openxmlformats.org/officeDocument/2006/relationships" r:embed="rId2"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23F74-E5B4-4EEC-A33A-142EFB21F34A}">
      <dsp:nvSpPr>
        <dsp:cNvPr id="0" name=""/>
        <dsp:cNvSpPr/>
      </dsp:nvSpPr>
      <dsp:spPr>
        <a:xfrm>
          <a:off x="6" y="3024333"/>
          <a:ext cx="4081761" cy="245792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it-IT" sz="1400" i="1" kern="1200" dirty="0" smtClean="0"/>
            <a:t>1° incontro: Che ordine nel disegno degli Egizi!</a:t>
          </a:r>
          <a:endParaRPr lang="it-IT" sz="1400" kern="1200" dirty="0"/>
        </a:p>
        <a:p>
          <a:pPr marL="114300" lvl="1" indent="-114300" algn="l" defTabSz="622300">
            <a:lnSpc>
              <a:spcPct val="90000"/>
            </a:lnSpc>
            <a:spcBef>
              <a:spcPct val="0"/>
            </a:spcBef>
            <a:spcAft>
              <a:spcPct val="15000"/>
            </a:spcAft>
            <a:buChar char="••"/>
          </a:pPr>
          <a:r>
            <a:rPr lang="it-IT" sz="1400" i="1" kern="1200" dirty="0" smtClean="0"/>
            <a:t>2° incontro: Questione di punti di vista!</a:t>
          </a:r>
          <a:endParaRPr lang="it-IT" sz="1400" kern="1200" dirty="0"/>
        </a:p>
        <a:p>
          <a:pPr marL="114300" lvl="1" indent="-114300" algn="l" defTabSz="622300">
            <a:lnSpc>
              <a:spcPct val="90000"/>
            </a:lnSpc>
            <a:spcBef>
              <a:spcPct val="0"/>
            </a:spcBef>
            <a:spcAft>
              <a:spcPct val="15000"/>
            </a:spcAft>
            <a:buChar char="••"/>
          </a:pPr>
          <a:r>
            <a:rPr lang="it-IT" sz="1400" i="1" kern="1200" dirty="0" smtClean="0"/>
            <a:t>3° e 4° incontro: Le tre viste di un oggetto e </a:t>
          </a:r>
          <a:r>
            <a:rPr lang="it-IT" sz="1400" i="1" kern="1200" dirty="0" err="1" smtClean="0"/>
            <a:t>Monge</a:t>
          </a:r>
          <a:r>
            <a:rPr lang="it-IT" sz="1400" i="1" kern="1200" dirty="0" smtClean="0"/>
            <a:t>.</a:t>
          </a:r>
          <a:endParaRPr lang="it-IT" sz="1400" kern="1200" dirty="0"/>
        </a:p>
        <a:p>
          <a:pPr marL="114300" lvl="1" indent="-114300" algn="l" defTabSz="622300">
            <a:lnSpc>
              <a:spcPct val="90000"/>
            </a:lnSpc>
            <a:spcBef>
              <a:spcPct val="0"/>
            </a:spcBef>
            <a:spcAft>
              <a:spcPct val="15000"/>
            </a:spcAft>
            <a:buChar char="••"/>
          </a:pPr>
          <a:r>
            <a:rPr lang="it-IT" sz="1400" i="1" kern="1200" dirty="0" smtClean="0"/>
            <a:t>5° e 6° incontro: Lo sguardo in fuga verso l’orizzonte.</a:t>
          </a:r>
          <a:endParaRPr lang="it-IT" sz="1400" kern="1200" dirty="0"/>
        </a:p>
        <a:p>
          <a:pPr marL="114300" lvl="1" indent="-114300" algn="l" defTabSz="622300">
            <a:lnSpc>
              <a:spcPct val="90000"/>
            </a:lnSpc>
            <a:spcBef>
              <a:spcPct val="0"/>
            </a:spcBef>
            <a:spcAft>
              <a:spcPct val="15000"/>
            </a:spcAft>
            <a:buChar char="••"/>
          </a:pPr>
          <a:r>
            <a:rPr lang="it-IT" sz="1400" i="1" kern="1200" dirty="0" smtClean="0"/>
            <a:t>7° incontro: Per finire…la mia stanzetta</a:t>
          </a:r>
          <a:r>
            <a:rPr lang="it-IT" sz="1800" i="1" kern="1200" dirty="0" smtClean="0"/>
            <a:t>.</a:t>
          </a:r>
          <a:endParaRPr lang="it-IT" sz="1800" kern="1200" dirty="0"/>
        </a:p>
        <a:p>
          <a:pPr marL="171450" lvl="1" indent="-171450" algn="l" defTabSz="800100">
            <a:lnSpc>
              <a:spcPct val="90000"/>
            </a:lnSpc>
            <a:spcBef>
              <a:spcPct val="0"/>
            </a:spcBef>
            <a:spcAft>
              <a:spcPct val="15000"/>
            </a:spcAft>
            <a:buChar char="••"/>
          </a:pPr>
          <a:endParaRPr lang="it-IT" sz="1800" kern="1200"/>
        </a:p>
      </dsp:txBody>
      <dsp:txXfrm>
        <a:off x="6" y="3024333"/>
        <a:ext cx="4081761" cy="2457924"/>
      </dsp:txXfrm>
    </dsp:sp>
    <dsp:sp modelId="{1E62939C-5BDA-4358-8348-6951340963DA}">
      <dsp:nvSpPr>
        <dsp:cNvPr id="0" name=""/>
        <dsp:cNvSpPr/>
      </dsp:nvSpPr>
      <dsp:spPr>
        <a:xfrm>
          <a:off x="0" y="4752528"/>
          <a:ext cx="4376161" cy="946530"/>
        </a:xfrm>
        <a:prstGeom prst="rect">
          <a:avLst/>
        </a:prstGeom>
        <a:solidFill>
          <a:srgbClr val="00B05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endParaRPr lang="it-IT" sz="1600" kern="1200" dirty="0" smtClean="0"/>
        </a:p>
        <a:p>
          <a:pPr lvl="0" algn="l" defTabSz="711200">
            <a:lnSpc>
              <a:spcPct val="90000"/>
            </a:lnSpc>
            <a:spcBef>
              <a:spcPct val="0"/>
            </a:spcBef>
            <a:spcAft>
              <a:spcPct val="35000"/>
            </a:spcAft>
          </a:pPr>
          <a:r>
            <a:rPr lang="it-IT" sz="1600" b="1" kern="1200" dirty="0" smtClean="0">
              <a:solidFill>
                <a:schemeClr val="bg1"/>
              </a:solidFill>
            </a:rPr>
            <a:t>3^ U.D.</a:t>
          </a:r>
        </a:p>
        <a:p>
          <a:pPr lvl="0" algn="l" defTabSz="711200">
            <a:lnSpc>
              <a:spcPct val="90000"/>
            </a:lnSpc>
            <a:spcBef>
              <a:spcPct val="0"/>
            </a:spcBef>
            <a:spcAft>
              <a:spcPct val="35000"/>
            </a:spcAft>
          </a:pPr>
          <a:r>
            <a:rPr lang="it-IT" sz="1600" kern="1200" dirty="0" smtClean="0">
              <a:solidFill>
                <a:schemeClr val="bg1"/>
              </a:solidFill>
            </a:rPr>
            <a:t>Il disegno e la rappresentazione grafica nei progetti edilizi e nell’arte pittorica</a:t>
          </a:r>
        </a:p>
        <a:p>
          <a:pPr lvl="0" algn="l" defTabSz="711200">
            <a:lnSpc>
              <a:spcPct val="90000"/>
            </a:lnSpc>
            <a:spcBef>
              <a:spcPct val="0"/>
            </a:spcBef>
            <a:spcAft>
              <a:spcPct val="35000"/>
            </a:spcAft>
          </a:pPr>
          <a:endParaRPr lang="it-IT" sz="1600" kern="1200" dirty="0"/>
        </a:p>
      </dsp:txBody>
      <dsp:txXfrm>
        <a:off x="0" y="4752528"/>
        <a:ext cx="3081804" cy="946530"/>
      </dsp:txXfrm>
    </dsp:sp>
    <dsp:sp modelId="{A97DE48B-3DF3-47DA-9E6E-527559FA380C}">
      <dsp:nvSpPr>
        <dsp:cNvPr id="0" name=""/>
        <dsp:cNvSpPr/>
      </dsp:nvSpPr>
      <dsp:spPr>
        <a:xfrm>
          <a:off x="3240361" y="4697719"/>
          <a:ext cx="1434572" cy="1134928"/>
        </a:xfrm>
        <a:prstGeom prst="ellipse">
          <a:avLst/>
        </a:prstGeom>
        <a:blipFill>
          <a:blip xmlns:r="http://schemas.openxmlformats.org/officeDocument/2006/relationships" r:embed="rId3"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387E8F-2B0D-4BF8-B885-81B1C66A16DC}">
      <dsp:nvSpPr>
        <dsp:cNvPr id="0" name=""/>
        <dsp:cNvSpPr/>
      </dsp:nvSpPr>
      <dsp:spPr>
        <a:xfrm>
          <a:off x="2389989" y="1209026"/>
          <a:ext cx="3225254" cy="3225254"/>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kern="1200" dirty="0" smtClean="0"/>
            <a:t>Strategie da valorizzare nell’ora di matematica</a:t>
          </a:r>
          <a:endParaRPr lang="it-IT" sz="2400" kern="1200" dirty="0"/>
        </a:p>
      </dsp:txBody>
      <dsp:txXfrm>
        <a:off x="2389989" y="1209026"/>
        <a:ext cx="3225254" cy="3225254"/>
      </dsp:txXfrm>
    </dsp:sp>
    <dsp:sp modelId="{F269D178-C618-44EA-A867-5DFA0B37EB2A}">
      <dsp:nvSpPr>
        <dsp:cNvPr id="0" name=""/>
        <dsp:cNvSpPr/>
      </dsp:nvSpPr>
      <dsp:spPr>
        <a:xfrm>
          <a:off x="3054239" y="34143"/>
          <a:ext cx="1822526" cy="1506806"/>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Agency FB" panose="020B0503020202020204" pitchFamily="34" charset="0"/>
            </a:rPr>
            <a:t>Movimento nell’ambiente</a:t>
          </a:r>
          <a:endParaRPr lang="it-IT" sz="1600" kern="1200" dirty="0">
            <a:latin typeface="Agency FB" panose="020B0503020202020204" pitchFamily="34" charset="0"/>
          </a:endParaRPr>
        </a:p>
      </dsp:txBody>
      <dsp:txXfrm>
        <a:off x="3054239" y="34143"/>
        <a:ext cx="1822526" cy="1506806"/>
      </dsp:txXfrm>
    </dsp:sp>
    <dsp:sp modelId="{29D21B6E-14B8-4CA3-96AA-B11C0C691DEE}">
      <dsp:nvSpPr>
        <dsp:cNvPr id="0" name=""/>
        <dsp:cNvSpPr/>
      </dsp:nvSpPr>
      <dsp:spPr>
        <a:xfrm>
          <a:off x="4802261" y="772494"/>
          <a:ext cx="1612627" cy="1612627"/>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err="1" smtClean="0">
              <a:latin typeface="Agency FB" panose="020B0503020202020204" pitchFamily="34" charset="0"/>
            </a:rPr>
            <a:t>Mimesis</a:t>
          </a:r>
          <a:endParaRPr lang="it-IT" sz="1800" kern="1200" dirty="0">
            <a:latin typeface="Agency FB" panose="020B0503020202020204" pitchFamily="34" charset="0"/>
          </a:endParaRPr>
        </a:p>
      </dsp:txBody>
      <dsp:txXfrm>
        <a:off x="4802261" y="772494"/>
        <a:ext cx="1612627" cy="1612627"/>
      </dsp:txXfrm>
    </dsp:sp>
    <dsp:sp modelId="{2BC01932-104F-4CA7-A0AB-37FB369EB17B}">
      <dsp:nvSpPr>
        <dsp:cNvPr id="0" name=""/>
        <dsp:cNvSpPr/>
      </dsp:nvSpPr>
      <dsp:spPr>
        <a:xfrm>
          <a:off x="5198285" y="2505172"/>
          <a:ext cx="1612627" cy="1612627"/>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latin typeface="Agency FB" panose="020B0503020202020204" pitchFamily="34" charset="0"/>
            </a:rPr>
            <a:t>Testare ogni materiale usato in aula</a:t>
          </a:r>
          <a:endParaRPr lang="it-IT" sz="1800" kern="1200" dirty="0">
            <a:latin typeface="Agency FB" panose="020B0503020202020204" pitchFamily="34" charset="0"/>
          </a:endParaRPr>
        </a:p>
      </dsp:txBody>
      <dsp:txXfrm>
        <a:off x="5198285" y="2505172"/>
        <a:ext cx="1612627" cy="1612627"/>
      </dsp:txXfrm>
    </dsp:sp>
    <dsp:sp modelId="{9BA8C262-B045-49F9-9DC7-61BB800ABC62}">
      <dsp:nvSpPr>
        <dsp:cNvPr id="0" name=""/>
        <dsp:cNvSpPr/>
      </dsp:nvSpPr>
      <dsp:spPr>
        <a:xfrm>
          <a:off x="4049239" y="4099194"/>
          <a:ext cx="1656200" cy="1366733"/>
        </a:xfrm>
        <a:prstGeom prst="ellipse">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Agency FB" panose="020B0503020202020204" pitchFamily="34" charset="0"/>
            </a:rPr>
            <a:t>La guida dell’insegnante come modello</a:t>
          </a:r>
          <a:endParaRPr lang="it-IT" sz="1600" kern="1200" dirty="0">
            <a:latin typeface="Agency FB" panose="020B0503020202020204" pitchFamily="34" charset="0"/>
          </a:endParaRPr>
        </a:p>
      </dsp:txBody>
      <dsp:txXfrm>
        <a:off x="4049239" y="4099194"/>
        <a:ext cx="1656200" cy="1366733"/>
      </dsp:txXfrm>
    </dsp:sp>
    <dsp:sp modelId="{7566AA49-1154-4EF6-A5BD-5E62C27FDF35}">
      <dsp:nvSpPr>
        <dsp:cNvPr id="0" name=""/>
        <dsp:cNvSpPr/>
      </dsp:nvSpPr>
      <dsp:spPr>
        <a:xfrm>
          <a:off x="2002097" y="3885319"/>
          <a:ext cx="2103140" cy="1794483"/>
        </a:xfrm>
        <a:prstGeom prst="ellips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Agency FB" panose="020B0503020202020204" pitchFamily="34" charset="0"/>
            </a:rPr>
            <a:t>Le conversazioni matematiche e il racconto </a:t>
          </a:r>
          <a:endParaRPr lang="it-IT" sz="1600" kern="1200" dirty="0">
            <a:latin typeface="Agency FB" panose="020B0503020202020204" pitchFamily="34" charset="0"/>
          </a:endParaRPr>
        </a:p>
      </dsp:txBody>
      <dsp:txXfrm>
        <a:off x="2002097" y="3885319"/>
        <a:ext cx="2103140" cy="1794483"/>
      </dsp:txXfrm>
    </dsp:sp>
    <dsp:sp modelId="{D7605D75-EFFB-4620-9CA6-BA83DBE2162F}">
      <dsp:nvSpPr>
        <dsp:cNvPr id="0" name=""/>
        <dsp:cNvSpPr/>
      </dsp:nvSpPr>
      <dsp:spPr>
        <a:xfrm>
          <a:off x="938858" y="2346599"/>
          <a:ext cx="1955536" cy="2020315"/>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Agency FB" panose="020B0503020202020204" pitchFamily="34" charset="0"/>
            </a:rPr>
            <a:t>Manipolazione </a:t>
          </a:r>
          <a:r>
            <a:rPr lang="it-IT" sz="1600" kern="1200" dirty="0" smtClean="0">
              <a:latin typeface="Agency FB" panose="020B0503020202020204" pitchFamily="34" charset="0"/>
            </a:rPr>
            <a:t>costruzione e  uso di modelli concreti</a:t>
          </a:r>
          <a:endParaRPr lang="it-IT" sz="1600" kern="1200" dirty="0">
            <a:latin typeface="Agency FB" panose="020B0503020202020204" pitchFamily="34" charset="0"/>
          </a:endParaRPr>
        </a:p>
      </dsp:txBody>
      <dsp:txXfrm>
        <a:off x="938858" y="2346599"/>
        <a:ext cx="1955536" cy="2020315"/>
      </dsp:txXfrm>
    </dsp:sp>
    <dsp:sp modelId="{CC011E0B-9420-401B-A6D7-AB24264E9A11}">
      <dsp:nvSpPr>
        <dsp:cNvPr id="0" name=""/>
        <dsp:cNvSpPr/>
      </dsp:nvSpPr>
      <dsp:spPr>
        <a:xfrm>
          <a:off x="1371561" y="670197"/>
          <a:ext cx="1901739" cy="1817221"/>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Agency FB" panose="020B0503020202020204" pitchFamily="34" charset="0"/>
            </a:rPr>
            <a:t>La collaborazione tra pari e il lavoro in gruppo</a:t>
          </a:r>
          <a:endParaRPr lang="it-IT" sz="1600" kern="1200" dirty="0">
            <a:latin typeface="Agency FB" panose="020B0503020202020204" pitchFamily="34" charset="0"/>
          </a:endParaRPr>
        </a:p>
      </dsp:txBody>
      <dsp:txXfrm>
        <a:off x="1371561" y="670197"/>
        <a:ext cx="1901739" cy="18172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s-ES" altLang="it-IT"/>
          </a:p>
        </p:txBody>
      </p:sp>
      <p:sp>
        <p:nvSpPr>
          <p:cNvPr id="5" name="Segnaposto piè di pagina 4"/>
          <p:cNvSpPr>
            <a:spLocks noGrp="1"/>
          </p:cNvSpPr>
          <p:nvPr>
            <p:ph type="ftr" sz="quarter" idx="11"/>
          </p:nvPr>
        </p:nvSpPr>
        <p:spPr/>
        <p:txBody>
          <a:bodyPr/>
          <a:lstStyle>
            <a:lvl1pPr>
              <a:defRPr/>
            </a:lvl1pPr>
          </a:lstStyle>
          <a:p>
            <a:endParaRPr lang="es-ES" altLang="it-IT"/>
          </a:p>
        </p:txBody>
      </p:sp>
      <p:sp>
        <p:nvSpPr>
          <p:cNvPr id="6" name="Segnaposto numero diapositiva 5"/>
          <p:cNvSpPr>
            <a:spLocks noGrp="1"/>
          </p:cNvSpPr>
          <p:nvPr>
            <p:ph type="sldNum" sz="quarter" idx="12"/>
          </p:nvPr>
        </p:nvSpPr>
        <p:spPr/>
        <p:txBody>
          <a:bodyPr/>
          <a:lstStyle>
            <a:lvl1pPr>
              <a:defRPr/>
            </a:lvl1pPr>
          </a:lstStyle>
          <a:p>
            <a:fld id="{9A354B14-EAE5-4126-8ED5-B2CCA6FD7AB6}"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32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s-ES" altLang="it-IT"/>
          </a:p>
        </p:txBody>
      </p:sp>
      <p:sp>
        <p:nvSpPr>
          <p:cNvPr id="5" name="Segnaposto piè di pagina 4"/>
          <p:cNvSpPr>
            <a:spLocks noGrp="1"/>
          </p:cNvSpPr>
          <p:nvPr>
            <p:ph type="ftr" sz="quarter" idx="11"/>
          </p:nvPr>
        </p:nvSpPr>
        <p:spPr/>
        <p:txBody>
          <a:bodyPr/>
          <a:lstStyle>
            <a:lvl1pPr>
              <a:defRPr/>
            </a:lvl1pPr>
          </a:lstStyle>
          <a:p>
            <a:endParaRPr lang="es-ES" altLang="it-IT"/>
          </a:p>
        </p:txBody>
      </p:sp>
      <p:sp>
        <p:nvSpPr>
          <p:cNvPr id="6" name="Segnaposto numero diapositiva 5"/>
          <p:cNvSpPr>
            <a:spLocks noGrp="1"/>
          </p:cNvSpPr>
          <p:nvPr>
            <p:ph type="sldNum" sz="quarter" idx="12"/>
          </p:nvPr>
        </p:nvSpPr>
        <p:spPr/>
        <p:txBody>
          <a:bodyPr/>
          <a:lstStyle>
            <a:lvl1pPr>
              <a:defRPr/>
            </a:lvl1pPr>
          </a:lstStyle>
          <a:p>
            <a:fld id="{03243483-0543-4647-B5E6-27B716483745}"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620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s-ES" altLang="it-IT"/>
          </a:p>
        </p:txBody>
      </p:sp>
      <p:sp>
        <p:nvSpPr>
          <p:cNvPr id="5" name="Segnaposto piè di pagina 4"/>
          <p:cNvSpPr>
            <a:spLocks noGrp="1"/>
          </p:cNvSpPr>
          <p:nvPr>
            <p:ph type="ftr" sz="quarter" idx="11"/>
          </p:nvPr>
        </p:nvSpPr>
        <p:spPr/>
        <p:txBody>
          <a:bodyPr/>
          <a:lstStyle>
            <a:lvl1pPr>
              <a:defRPr/>
            </a:lvl1pPr>
          </a:lstStyle>
          <a:p>
            <a:endParaRPr lang="es-ES" altLang="it-IT"/>
          </a:p>
        </p:txBody>
      </p:sp>
      <p:sp>
        <p:nvSpPr>
          <p:cNvPr id="6" name="Segnaposto numero diapositiva 5"/>
          <p:cNvSpPr>
            <a:spLocks noGrp="1"/>
          </p:cNvSpPr>
          <p:nvPr>
            <p:ph type="sldNum" sz="quarter" idx="12"/>
          </p:nvPr>
        </p:nvSpPr>
        <p:spPr/>
        <p:txBody>
          <a:bodyPr/>
          <a:lstStyle>
            <a:lvl1pPr>
              <a:defRPr/>
            </a:lvl1pPr>
          </a:lstStyle>
          <a:p>
            <a:fld id="{8156119C-EA6F-44A2-ADEE-7732297967F5}"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73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s-ES" altLang="it-IT"/>
          </a:p>
        </p:txBody>
      </p:sp>
      <p:sp>
        <p:nvSpPr>
          <p:cNvPr id="5" name="Segnaposto piè di pagina 4"/>
          <p:cNvSpPr>
            <a:spLocks noGrp="1"/>
          </p:cNvSpPr>
          <p:nvPr>
            <p:ph type="ftr" sz="quarter" idx="11"/>
          </p:nvPr>
        </p:nvSpPr>
        <p:spPr/>
        <p:txBody>
          <a:bodyPr/>
          <a:lstStyle>
            <a:lvl1pPr>
              <a:defRPr/>
            </a:lvl1pPr>
          </a:lstStyle>
          <a:p>
            <a:endParaRPr lang="es-ES" altLang="it-IT"/>
          </a:p>
        </p:txBody>
      </p:sp>
      <p:sp>
        <p:nvSpPr>
          <p:cNvPr id="6" name="Segnaposto numero diapositiva 5"/>
          <p:cNvSpPr>
            <a:spLocks noGrp="1"/>
          </p:cNvSpPr>
          <p:nvPr>
            <p:ph type="sldNum" sz="quarter" idx="12"/>
          </p:nvPr>
        </p:nvSpPr>
        <p:spPr/>
        <p:txBody>
          <a:bodyPr/>
          <a:lstStyle>
            <a:lvl1pPr>
              <a:defRPr/>
            </a:lvl1pPr>
          </a:lstStyle>
          <a:p>
            <a:fld id="{2E8D9BBF-FEA5-4337-A98F-26FF2FDBFFF9}"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704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s-ES" altLang="it-IT"/>
          </a:p>
        </p:txBody>
      </p:sp>
      <p:sp>
        <p:nvSpPr>
          <p:cNvPr id="5" name="Segnaposto piè di pagina 4"/>
          <p:cNvSpPr>
            <a:spLocks noGrp="1"/>
          </p:cNvSpPr>
          <p:nvPr>
            <p:ph type="ftr" sz="quarter" idx="11"/>
          </p:nvPr>
        </p:nvSpPr>
        <p:spPr/>
        <p:txBody>
          <a:bodyPr/>
          <a:lstStyle>
            <a:lvl1pPr>
              <a:defRPr/>
            </a:lvl1pPr>
          </a:lstStyle>
          <a:p>
            <a:endParaRPr lang="es-ES" altLang="it-IT"/>
          </a:p>
        </p:txBody>
      </p:sp>
      <p:sp>
        <p:nvSpPr>
          <p:cNvPr id="6" name="Segnaposto numero diapositiva 5"/>
          <p:cNvSpPr>
            <a:spLocks noGrp="1"/>
          </p:cNvSpPr>
          <p:nvPr>
            <p:ph type="sldNum" sz="quarter" idx="12"/>
          </p:nvPr>
        </p:nvSpPr>
        <p:spPr/>
        <p:txBody>
          <a:bodyPr/>
          <a:lstStyle>
            <a:lvl1pPr>
              <a:defRPr/>
            </a:lvl1pPr>
          </a:lstStyle>
          <a:p>
            <a:fld id="{D9183A24-24C0-484E-9F56-D626F5CBB7A0}"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517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s-ES" altLang="it-IT"/>
          </a:p>
        </p:txBody>
      </p:sp>
      <p:sp>
        <p:nvSpPr>
          <p:cNvPr id="6" name="Segnaposto piè di pagina 5"/>
          <p:cNvSpPr>
            <a:spLocks noGrp="1"/>
          </p:cNvSpPr>
          <p:nvPr>
            <p:ph type="ftr" sz="quarter" idx="11"/>
          </p:nvPr>
        </p:nvSpPr>
        <p:spPr/>
        <p:txBody>
          <a:bodyPr/>
          <a:lstStyle>
            <a:lvl1pPr>
              <a:defRPr/>
            </a:lvl1pPr>
          </a:lstStyle>
          <a:p>
            <a:endParaRPr lang="es-ES" altLang="it-IT"/>
          </a:p>
        </p:txBody>
      </p:sp>
      <p:sp>
        <p:nvSpPr>
          <p:cNvPr id="7" name="Segnaposto numero diapositiva 6"/>
          <p:cNvSpPr>
            <a:spLocks noGrp="1"/>
          </p:cNvSpPr>
          <p:nvPr>
            <p:ph type="sldNum" sz="quarter" idx="12"/>
          </p:nvPr>
        </p:nvSpPr>
        <p:spPr/>
        <p:txBody>
          <a:bodyPr/>
          <a:lstStyle>
            <a:lvl1pPr>
              <a:defRPr/>
            </a:lvl1pPr>
          </a:lstStyle>
          <a:p>
            <a:fld id="{2A1CC4A0-B7D3-4F41-8264-6ED4034E901D}"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459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s-ES" altLang="it-IT"/>
          </a:p>
        </p:txBody>
      </p:sp>
      <p:sp>
        <p:nvSpPr>
          <p:cNvPr id="8" name="Segnaposto piè di pagina 7"/>
          <p:cNvSpPr>
            <a:spLocks noGrp="1"/>
          </p:cNvSpPr>
          <p:nvPr>
            <p:ph type="ftr" sz="quarter" idx="11"/>
          </p:nvPr>
        </p:nvSpPr>
        <p:spPr/>
        <p:txBody>
          <a:bodyPr/>
          <a:lstStyle>
            <a:lvl1pPr>
              <a:defRPr/>
            </a:lvl1pPr>
          </a:lstStyle>
          <a:p>
            <a:endParaRPr lang="es-ES" altLang="it-IT"/>
          </a:p>
        </p:txBody>
      </p:sp>
      <p:sp>
        <p:nvSpPr>
          <p:cNvPr id="9" name="Segnaposto numero diapositiva 8"/>
          <p:cNvSpPr>
            <a:spLocks noGrp="1"/>
          </p:cNvSpPr>
          <p:nvPr>
            <p:ph type="sldNum" sz="quarter" idx="12"/>
          </p:nvPr>
        </p:nvSpPr>
        <p:spPr/>
        <p:txBody>
          <a:bodyPr/>
          <a:lstStyle>
            <a:lvl1pPr>
              <a:defRPr/>
            </a:lvl1pPr>
          </a:lstStyle>
          <a:p>
            <a:fld id="{18C30543-8B96-4BC0-9E9A-BB0B1F9E38EE}"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763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s-ES" altLang="it-IT"/>
          </a:p>
        </p:txBody>
      </p:sp>
      <p:sp>
        <p:nvSpPr>
          <p:cNvPr id="4" name="Segnaposto piè di pagina 3"/>
          <p:cNvSpPr>
            <a:spLocks noGrp="1"/>
          </p:cNvSpPr>
          <p:nvPr>
            <p:ph type="ftr" sz="quarter" idx="11"/>
          </p:nvPr>
        </p:nvSpPr>
        <p:spPr/>
        <p:txBody>
          <a:bodyPr/>
          <a:lstStyle>
            <a:lvl1pPr>
              <a:defRPr/>
            </a:lvl1pPr>
          </a:lstStyle>
          <a:p>
            <a:endParaRPr lang="es-ES" altLang="it-IT"/>
          </a:p>
        </p:txBody>
      </p:sp>
      <p:sp>
        <p:nvSpPr>
          <p:cNvPr id="5" name="Segnaposto numero diapositiva 4"/>
          <p:cNvSpPr>
            <a:spLocks noGrp="1"/>
          </p:cNvSpPr>
          <p:nvPr>
            <p:ph type="sldNum" sz="quarter" idx="12"/>
          </p:nvPr>
        </p:nvSpPr>
        <p:spPr/>
        <p:txBody>
          <a:bodyPr/>
          <a:lstStyle>
            <a:lvl1pPr>
              <a:defRPr/>
            </a:lvl1pPr>
          </a:lstStyle>
          <a:p>
            <a:fld id="{4179CBC2-0576-4FDD-B840-480F72909097}"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692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s-ES" altLang="it-IT"/>
          </a:p>
        </p:txBody>
      </p:sp>
      <p:sp>
        <p:nvSpPr>
          <p:cNvPr id="3" name="Segnaposto piè di pagina 2"/>
          <p:cNvSpPr>
            <a:spLocks noGrp="1"/>
          </p:cNvSpPr>
          <p:nvPr>
            <p:ph type="ftr" sz="quarter" idx="11"/>
          </p:nvPr>
        </p:nvSpPr>
        <p:spPr/>
        <p:txBody>
          <a:bodyPr/>
          <a:lstStyle>
            <a:lvl1pPr>
              <a:defRPr/>
            </a:lvl1pPr>
          </a:lstStyle>
          <a:p>
            <a:endParaRPr lang="es-ES" altLang="it-IT"/>
          </a:p>
        </p:txBody>
      </p:sp>
      <p:sp>
        <p:nvSpPr>
          <p:cNvPr id="4" name="Segnaposto numero diapositiva 3"/>
          <p:cNvSpPr>
            <a:spLocks noGrp="1"/>
          </p:cNvSpPr>
          <p:nvPr>
            <p:ph type="sldNum" sz="quarter" idx="12"/>
          </p:nvPr>
        </p:nvSpPr>
        <p:spPr/>
        <p:txBody>
          <a:bodyPr/>
          <a:lstStyle>
            <a:lvl1pPr>
              <a:defRPr/>
            </a:lvl1pPr>
          </a:lstStyle>
          <a:p>
            <a:fld id="{3342E7C8-22DB-4130-8E51-4AA71F555131}"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05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s-ES" altLang="it-IT"/>
          </a:p>
        </p:txBody>
      </p:sp>
      <p:sp>
        <p:nvSpPr>
          <p:cNvPr id="6" name="Segnaposto piè di pagina 5"/>
          <p:cNvSpPr>
            <a:spLocks noGrp="1"/>
          </p:cNvSpPr>
          <p:nvPr>
            <p:ph type="ftr" sz="quarter" idx="11"/>
          </p:nvPr>
        </p:nvSpPr>
        <p:spPr/>
        <p:txBody>
          <a:bodyPr/>
          <a:lstStyle>
            <a:lvl1pPr>
              <a:defRPr/>
            </a:lvl1pPr>
          </a:lstStyle>
          <a:p>
            <a:endParaRPr lang="es-ES" altLang="it-IT"/>
          </a:p>
        </p:txBody>
      </p:sp>
      <p:sp>
        <p:nvSpPr>
          <p:cNvPr id="7" name="Segnaposto numero diapositiva 6"/>
          <p:cNvSpPr>
            <a:spLocks noGrp="1"/>
          </p:cNvSpPr>
          <p:nvPr>
            <p:ph type="sldNum" sz="quarter" idx="12"/>
          </p:nvPr>
        </p:nvSpPr>
        <p:spPr/>
        <p:txBody>
          <a:bodyPr/>
          <a:lstStyle>
            <a:lvl1pPr>
              <a:defRPr/>
            </a:lvl1pPr>
          </a:lstStyle>
          <a:p>
            <a:fld id="{86DFEFB5-4339-4D3B-9753-76E407C4607C}"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708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s-ES" altLang="it-IT"/>
          </a:p>
        </p:txBody>
      </p:sp>
      <p:sp>
        <p:nvSpPr>
          <p:cNvPr id="6" name="Segnaposto piè di pagina 5"/>
          <p:cNvSpPr>
            <a:spLocks noGrp="1"/>
          </p:cNvSpPr>
          <p:nvPr>
            <p:ph type="ftr" sz="quarter" idx="11"/>
          </p:nvPr>
        </p:nvSpPr>
        <p:spPr/>
        <p:txBody>
          <a:bodyPr/>
          <a:lstStyle>
            <a:lvl1pPr>
              <a:defRPr/>
            </a:lvl1pPr>
          </a:lstStyle>
          <a:p>
            <a:endParaRPr lang="es-ES" altLang="it-IT"/>
          </a:p>
        </p:txBody>
      </p:sp>
      <p:sp>
        <p:nvSpPr>
          <p:cNvPr id="7" name="Segnaposto numero diapositiva 6"/>
          <p:cNvSpPr>
            <a:spLocks noGrp="1"/>
          </p:cNvSpPr>
          <p:nvPr>
            <p:ph type="sldNum" sz="quarter" idx="12"/>
          </p:nvPr>
        </p:nvSpPr>
        <p:spPr/>
        <p:txBody>
          <a:bodyPr/>
          <a:lstStyle>
            <a:lvl1pPr>
              <a:defRPr/>
            </a:lvl1pPr>
          </a:lstStyle>
          <a:p>
            <a:fld id="{957D1905-CB45-40C9-A737-CE6802F3F90F}" type="slidenum">
              <a:rPr lang="es-ES" altLang="it-IT"/>
              <a:pPr/>
              <a:t>‹n.›</a:t>
            </a:fld>
            <a:endParaRPr lang="es-ES" alt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8804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it-IT"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it-IT" smtClean="0"/>
              <a:t>Haga clic para modificar el estilo de texto del patrón</a:t>
            </a:r>
          </a:p>
          <a:p>
            <a:pPr lvl="1"/>
            <a:r>
              <a:rPr lang="es-ES" altLang="it-IT" smtClean="0"/>
              <a:t>Segundo nivel</a:t>
            </a:r>
          </a:p>
          <a:p>
            <a:pPr lvl="2"/>
            <a:r>
              <a:rPr lang="es-ES" altLang="it-IT" smtClean="0"/>
              <a:t>Tercer nivel</a:t>
            </a:r>
          </a:p>
          <a:p>
            <a:pPr lvl="3"/>
            <a:r>
              <a:rPr lang="es-ES" altLang="it-IT" smtClean="0"/>
              <a:t>Cuarto nivel</a:t>
            </a:r>
          </a:p>
          <a:p>
            <a:pPr lvl="4"/>
            <a:r>
              <a:rPr lang="es-ES" altLang="it-IT"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EF345C4-4677-4222-BD33-A9FFFFA85E78}" type="slidenum">
              <a:rPr lang="es-ES" altLang="it-IT"/>
              <a:pPr/>
              <a:t>‹n.›</a:t>
            </a:fld>
            <a:endParaRPr lang="es-E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4" Type="http://schemas.microsoft.com/office/2007/relationships/hdphoto" Target="../media/hdphoto3.wdp"/><Relationship Id="rId5" Type="http://schemas.openxmlformats.org/officeDocument/2006/relationships/image" Target="../media/image42.jpeg"/><Relationship Id="rId6"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51.jpeg"/><Relationship Id="rId5" Type="http://schemas.openxmlformats.org/officeDocument/2006/relationships/image" Target="../media/image52.jpeg"/><Relationship Id="rId6" Type="http://schemas.microsoft.com/office/2007/relationships/hdphoto" Target="../media/hdphoto6.wdp"/><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image" Target="../media/image61.jpeg"/><Relationship Id="rId8" Type="http://schemas.openxmlformats.org/officeDocument/2006/relationships/image" Target="../media/image62.jpeg"/><Relationship Id="rId9"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eg"/><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15.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73.jpeg"/><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9"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7.xml.rels><?xml version="1.0" encoding="UTF-8" standalone="yes"?>
<Relationships xmlns="http://schemas.openxmlformats.org/package/2006/relationships"><Relationship Id="rId11" Type="http://schemas.openxmlformats.org/officeDocument/2006/relationships/image" Target="../media/image88.jpeg"/><Relationship Id="rId12" Type="http://schemas.openxmlformats.org/officeDocument/2006/relationships/image" Target="../media/image89.jpeg"/><Relationship Id="rId13" Type="http://schemas.microsoft.com/office/2007/relationships/hdphoto" Target="../media/hdphoto10.wdp"/><Relationship Id="rId14" Type="http://schemas.openxmlformats.org/officeDocument/2006/relationships/image" Target="../media/image90.jpeg"/><Relationship Id="rId15"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image" Target="../media/image81.jpeg"/><Relationship Id="rId3" Type="http://schemas.microsoft.com/office/2007/relationships/hdphoto" Target="../media/hdphoto8.wdp"/><Relationship Id="rId4" Type="http://schemas.openxmlformats.org/officeDocument/2006/relationships/image" Target="../media/image82.jpeg"/><Relationship Id="rId5" Type="http://schemas.microsoft.com/office/2007/relationships/hdphoto" Target="../media/hdphoto9.wdp"/><Relationship Id="rId6" Type="http://schemas.openxmlformats.org/officeDocument/2006/relationships/image" Target="../media/image83.jpeg"/><Relationship Id="rId7" Type="http://schemas.openxmlformats.org/officeDocument/2006/relationships/image" Target="../media/image84.jpeg"/><Relationship Id="rId8" Type="http://schemas.openxmlformats.org/officeDocument/2006/relationships/image" Target="../media/image85.jpeg"/><Relationship Id="rId9" Type="http://schemas.openxmlformats.org/officeDocument/2006/relationships/image" Target="../media/image86.jpeg"/><Relationship Id="rId10" Type="http://schemas.openxmlformats.org/officeDocument/2006/relationships/image" Target="../media/image87.jpeg"/></Relationships>
</file>

<file path=ppt/slides/_rels/slide18.xml.rels><?xml version="1.0" encoding="UTF-8" standalone="yes"?>
<Relationships xmlns="http://schemas.openxmlformats.org/package/2006/relationships"><Relationship Id="rId11" Type="http://schemas.openxmlformats.org/officeDocument/2006/relationships/image" Target="../media/image99.jpeg"/><Relationship Id="rId12" Type="http://schemas.microsoft.com/office/2007/relationships/hdphoto" Target="../media/hdphoto13.wdp"/><Relationship Id="rId13" Type="http://schemas.openxmlformats.org/officeDocument/2006/relationships/image" Target="../media/image100.jpeg"/><Relationship Id="rId1" Type="http://schemas.openxmlformats.org/officeDocument/2006/relationships/slideLayout" Target="../slideLayouts/slideLayout1.xml"/><Relationship Id="rId2" Type="http://schemas.openxmlformats.org/officeDocument/2006/relationships/image" Target="../media/image91.jpeg"/><Relationship Id="rId3" Type="http://schemas.microsoft.com/office/2007/relationships/hdphoto" Target="../media/hdphoto12.wdp"/><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jpeg"/><Relationship Id="rId7" Type="http://schemas.openxmlformats.org/officeDocument/2006/relationships/image" Target="../media/image95.jpeg"/><Relationship Id="rId8" Type="http://schemas.openxmlformats.org/officeDocument/2006/relationships/image" Target="../media/image96.jpeg"/><Relationship Id="rId9" Type="http://schemas.openxmlformats.org/officeDocument/2006/relationships/image" Target="../media/image97.jpeg"/><Relationship Id="rId10" Type="http://schemas.openxmlformats.org/officeDocument/2006/relationships/image" Target="../media/image9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microsoft.com/office/2007/relationships/hdphoto" Target="../media/hdphoto1.wdp"/><Relationship Id="rId9"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2057400" y="381000"/>
            <a:ext cx="6705600" cy="1295399"/>
          </a:xfrm>
        </p:spPr>
        <p:txBody>
          <a:bodyPr/>
          <a:lstStyle/>
          <a:p>
            <a:r>
              <a:rPr lang="it-IT" sz="2000" b="1" cap="all" dirty="0" smtClean="0">
                <a:latin typeface="Agency FB" panose="020B0503020202020204" pitchFamily="34" charset="0"/>
              </a:rPr>
              <a:t>Dipartimento di </a:t>
            </a:r>
            <a:r>
              <a:rPr lang="it-IT" sz="2000" b="1" cap="all" dirty="0" smtClean="0">
                <a:latin typeface="Agency FB" panose="020B0503020202020204" pitchFamily="34" charset="0"/>
              </a:rPr>
              <a:t>SCIENZE DELLA </a:t>
            </a:r>
            <a:r>
              <a:rPr lang="it-IT" sz="2000" b="1" cap="all" dirty="0" err="1" smtClean="0">
                <a:latin typeface="Agency FB" panose="020B0503020202020204" pitchFamily="34" charset="0"/>
              </a:rPr>
              <a:t>FORMAZIONe</a:t>
            </a:r>
            <a:r>
              <a:rPr lang="it-IT" sz="2000" b="1" cap="all" dirty="0" smtClean="0">
                <a:latin typeface="Agency FB" panose="020B0503020202020204" pitchFamily="34" charset="0"/>
              </a:rPr>
              <a:t/>
            </a:r>
            <a:br>
              <a:rPr lang="it-IT" sz="2000" b="1" cap="all" dirty="0" smtClean="0">
                <a:latin typeface="Agency FB" panose="020B0503020202020204" pitchFamily="34" charset="0"/>
              </a:rPr>
            </a:br>
            <a:r>
              <a:rPr lang="it-IT" sz="2000" b="1" cap="all" dirty="0" smtClean="0">
                <a:latin typeface="Agency FB" panose="020B0503020202020204" pitchFamily="34" charset="0"/>
              </a:rPr>
              <a:t/>
            </a:r>
            <a:br>
              <a:rPr lang="it-IT" sz="2000" b="1" cap="all" dirty="0" smtClean="0">
                <a:latin typeface="Agency FB" panose="020B0503020202020204" pitchFamily="34" charset="0"/>
              </a:rPr>
            </a:br>
            <a:r>
              <a:rPr lang="it-IT" sz="2000" b="1" dirty="0" smtClean="0">
                <a:latin typeface="Agency FB" panose="020B0503020202020204" pitchFamily="34" charset="0"/>
              </a:rPr>
              <a:t>Laboratorio di </a:t>
            </a:r>
            <a:r>
              <a:rPr lang="it-IT" sz="2000" b="1" dirty="0" smtClean="0">
                <a:latin typeface="Agency FB" panose="020B0503020202020204" pitchFamily="34" charset="0"/>
              </a:rPr>
              <a:t>M</a:t>
            </a:r>
            <a:r>
              <a:rPr lang="it-IT" sz="2000" b="1" dirty="0" smtClean="0">
                <a:latin typeface="Agency FB" panose="020B0503020202020204" pitchFamily="34" charset="0"/>
              </a:rPr>
              <a:t>atematica per la formazione primaria</a:t>
            </a:r>
            <a:r>
              <a:rPr lang="it-IT" sz="2000" cap="all" dirty="0" smtClean="0">
                <a:latin typeface="Agency FB" panose="020B0503020202020204" pitchFamily="34" charset="0"/>
              </a:rPr>
              <a:t/>
            </a:r>
            <a:br>
              <a:rPr lang="it-IT" sz="2000" cap="all" dirty="0" smtClean="0">
                <a:latin typeface="Agency FB" panose="020B0503020202020204" pitchFamily="34" charset="0"/>
              </a:rPr>
            </a:br>
            <a:endParaRPr lang="es-ES" altLang="it-IT" sz="16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304800"/>
            <a:ext cx="1393241" cy="82562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Rettangolo 1"/>
          <p:cNvSpPr/>
          <p:nvPr/>
        </p:nvSpPr>
        <p:spPr>
          <a:xfrm>
            <a:off x="1600200" y="1676400"/>
            <a:ext cx="5832648" cy="1372683"/>
          </a:xfrm>
          <a:prstGeom prst="rect">
            <a:avLst/>
          </a:prstGeom>
        </p:spPr>
        <p:txBody>
          <a:bodyPr wrap="square">
            <a:spAutoFit/>
          </a:bodyPr>
          <a:lstStyle/>
          <a:p>
            <a:pPr algn="ctr">
              <a:lnSpc>
                <a:spcPct val="120000"/>
              </a:lnSpc>
            </a:pPr>
            <a:endParaRPr lang="it-IT" sz="2200" b="1" dirty="0" smtClean="0">
              <a:ln w="18415" cmpd="sng">
                <a:solidFill>
                  <a:srgbClr val="FFFFFF"/>
                </a:solidFill>
                <a:prstDash val="solid"/>
              </a:ln>
              <a:solidFill>
                <a:srgbClr val="FF0000"/>
              </a:solidFill>
              <a:latin typeface="+mn-lt"/>
              <a:ea typeface="Batang" panose="02030600000101010101" pitchFamily="18" charset="-127"/>
              <a:cs typeface="Aharoni" panose="02010803020104030203" pitchFamily="2" charset="-79"/>
            </a:endParaRPr>
          </a:p>
          <a:p>
            <a:pPr algn="ctr">
              <a:lnSpc>
                <a:spcPct val="120000"/>
              </a:lnSpc>
            </a:pPr>
            <a:r>
              <a:rPr lang="it-IT" sz="2400" b="1" dirty="0" smtClean="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rPr>
              <a:t>LA </a:t>
            </a:r>
            <a:r>
              <a:rPr lang="it-IT" sz="2400" b="1" dirty="0" smtClean="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rPr>
              <a:t>MATEMATICA</a:t>
            </a:r>
          </a:p>
          <a:p>
            <a:pPr algn="ctr">
              <a:lnSpc>
                <a:spcPct val="120000"/>
              </a:lnSpc>
            </a:pPr>
            <a:r>
              <a:rPr lang="it-IT" sz="2400" b="1" dirty="0" smtClean="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rPr>
              <a:t>NELLA </a:t>
            </a:r>
            <a:r>
              <a:rPr lang="it-IT" sz="2400" b="1" dirty="0" smtClean="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rPr>
              <a:t>TECNICA </a:t>
            </a:r>
            <a:r>
              <a:rPr lang="it-IT" sz="2400" b="1" dirty="0" smtClean="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rPr>
              <a:t>E NEL </a:t>
            </a:r>
            <a:r>
              <a:rPr lang="it-IT" sz="2400" b="1" dirty="0" smtClean="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rPr>
              <a:t>LAVORO</a:t>
            </a:r>
            <a:endParaRPr lang="it-IT" sz="2400" b="1" dirty="0">
              <a:ln w="18415" cmpd="sng">
                <a:solidFill>
                  <a:srgbClr val="FFFFFF"/>
                </a:solidFill>
                <a:prstDash val="solid"/>
              </a:ln>
              <a:solidFill>
                <a:srgbClr val="C00000"/>
              </a:solidFill>
              <a:latin typeface="+mn-lt"/>
              <a:ea typeface="Batang" panose="02030600000101010101" pitchFamily="18" charset="-127"/>
              <a:cs typeface="Aharoni" panose="02010803020104030203" pitchFamily="2" charset="-79"/>
            </a:endParaRPr>
          </a:p>
        </p:txBody>
      </p:sp>
      <p:sp>
        <p:nvSpPr>
          <p:cNvPr id="7" name="CasellaDiTesto 6"/>
          <p:cNvSpPr txBox="1"/>
          <p:nvPr/>
        </p:nvSpPr>
        <p:spPr>
          <a:xfrm>
            <a:off x="3995936" y="4037999"/>
            <a:ext cx="4968552" cy="1138773"/>
          </a:xfrm>
          <a:prstGeom prst="rect">
            <a:avLst/>
          </a:prstGeom>
          <a:noFill/>
        </p:spPr>
        <p:txBody>
          <a:bodyPr wrap="square" rtlCol="0">
            <a:spAutoFit/>
          </a:bodyPr>
          <a:lstStyle/>
          <a:p>
            <a:pPr algn="ctr"/>
            <a:endParaRPr lang="it-IT" sz="1600" b="1" dirty="0" smtClean="0"/>
          </a:p>
          <a:p>
            <a:pPr algn="ctr"/>
            <a:r>
              <a:rPr lang="it-IT" dirty="0" smtClean="0">
                <a:latin typeface="Agency FB" panose="020B0503020202020204" pitchFamily="34" charset="0"/>
                <a:cs typeface="Aharoni" panose="02010803020104030203" pitchFamily="2" charset="-79"/>
              </a:rPr>
              <a:t>Incontri di approfondimento e aggiornamento</a:t>
            </a:r>
          </a:p>
          <a:p>
            <a:pPr algn="ctr"/>
            <a:r>
              <a:rPr lang="it-IT" dirty="0" smtClean="0">
                <a:latin typeface="Agency FB" panose="020B0503020202020204" pitchFamily="34" charset="0"/>
                <a:cs typeface="Aharoni" panose="02010803020104030203" pitchFamily="2" charset="-79"/>
              </a:rPr>
              <a:t>Roma, </a:t>
            </a:r>
            <a:r>
              <a:rPr lang="it-IT" dirty="0" err="1" smtClean="0">
                <a:latin typeface="Agency FB" panose="020B0503020202020204" pitchFamily="34" charset="0"/>
                <a:cs typeface="Aharoni" panose="02010803020104030203" pitchFamily="2" charset="-79"/>
              </a:rPr>
              <a:t>3</a:t>
            </a:r>
            <a:r>
              <a:rPr lang="it-IT" dirty="0" smtClean="0">
                <a:latin typeface="Agency FB" panose="020B0503020202020204" pitchFamily="34" charset="0"/>
                <a:cs typeface="Aharoni" panose="02010803020104030203" pitchFamily="2" charset="-79"/>
              </a:rPr>
              <a:t> dicembre 2013</a:t>
            </a:r>
            <a:endParaRPr lang="it-IT" dirty="0" smtClean="0">
              <a:latin typeface="Agency FB" panose="020B0503020202020204" pitchFamily="34" charset="0"/>
              <a:cs typeface="Aharoni" panose="02010803020104030203" pitchFamily="2" charset="-79"/>
            </a:endParaRPr>
          </a:p>
          <a:p>
            <a:pPr algn="ctr"/>
            <a:endParaRPr lang="it-IT" sz="1600" dirty="0"/>
          </a:p>
        </p:txBody>
      </p:sp>
      <p:sp>
        <p:nvSpPr>
          <p:cNvPr id="8" name="CasellaDiTesto 7"/>
          <p:cNvSpPr txBox="1"/>
          <p:nvPr/>
        </p:nvSpPr>
        <p:spPr>
          <a:xfrm>
            <a:off x="3581400" y="3200400"/>
            <a:ext cx="2587352" cy="646331"/>
          </a:xfrm>
          <a:prstGeom prst="rect">
            <a:avLst/>
          </a:prstGeom>
          <a:noFill/>
        </p:spPr>
        <p:txBody>
          <a:bodyPr wrap="square" rtlCol="0">
            <a:spAutoFit/>
          </a:bodyPr>
          <a:lstStyle/>
          <a:p>
            <a:r>
              <a:rPr lang="it-IT" dirty="0" smtClean="0">
                <a:latin typeface="Aharoni" panose="02010803020104030203" pitchFamily="2" charset="-79"/>
                <a:cs typeface="Aharoni" panose="02010803020104030203" pitchFamily="2" charset="-79"/>
              </a:rPr>
              <a:t>Paola </a:t>
            </a:r>
            <a:r>
              <a:rPr lang="it-IT" dirty="0" smtClean="0">
                <a:latin typeface="Aharoni" panose="02010803020104030203" pitchFamily="2" charset="-79"/>
                <a:cs typeface="Aharoni" panose="02010803020104030203" pitchFamily="2" charset="-79"/>
              </a:rPr>
              <a:t>Pompilio</a:t>
            </a:r>
          </a:p>
          <a:p>
            <a:endParaRPr lang="it-IT" dirty="0"/>
          </a:p>
        </p:txBody>
      </p:sp>
      <p:sp>
        <p:nvSpPr>
          <p:cNvPr id="3" name="Rettangolo 2"/>
          <p:cNvSpPr/>
          <p:nvPr/>
        </p:nvSpPr>
        <p:spPr>
          <a:xfrm>
            <a:off x="8424936" y="6661595"/>
            <a:ext cx="683568" cy="169277"/>
          </a:xfrm>
          <a:prstGeom prst="rect">
            <a:avLst/>
          </a:prstGeom>
          <a:solidFill>
            <a:schemeClr val="bg1">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olo 1"/>
          <p:cNvSpPr txBox="1">
            <a:spLocks/>
          </p:cNvSpPr>
          <p:nvPr/>
        </p:nvSpPr>
        <p:spPr>
          <a:xfrm>
            <a:off x="13146" y="42427"/>
            <a:ext cx="9217023" cy="100811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it-IT" sz="3200" kern="0" dirty="0" smtClean="0">
                <a:solidFill>
                  <a:srgbClr val="C00000"/>
                </a:solidFill>
              </a:rPr>
              <a:t>Nei panni di un geometra: un problema «insolito»</a:t>
            </a:r>
            <a:endParaRPr lang="it-IT" sz="3200" kern="0" dirty="0">
              <a:solidFill>
                <a:srgbClr val="C00000"/>
              </a:solidFill>
            </a:endParaRPr>
          </a:p>
        </p:txBody>
      </p:sp>
      <p:sp>
        <p:nvSpPr>
          <p:cNvPr id="2" name="Pergamena 1 1"/>
          <p:cNvSpPr/>
          <p:nvPr/>
        </p:nvSpPr>
        <p:spPr>
          <a:xfrm>
            <a:off x="1208681" y="613015"/>
            <a:ext cx="6768752" cy="5953979"/>
          </a:xfrm>
          <a:prstGeom prst="vertic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i="1" dirty="0" smtClean="0">
              <a:solidFill>
                <a:schemeClr val="tx1">
                  <a:lumMod val="95000"/>
                  <a:lumOff val="5000"/>
                </a:schemeClr>
              </a:solidFill>
            </a:endParaRPr>
          </a:p>
          <a:p>
            <a:pPr algn="ctr"/>
            <a:r>
              <a:rPr lang="it-IT" b="1" i="1" dirty="0" smtClean="0">
                <a:solidFill>
                  <a:schemeClr val="tx1">
                    <a:lumMod val="95000"/>
                    <a:lumOff val="5000"/>
                  </a:schemeClr>
                </a:solidFill>
              </a:rPr>
              <a:t>PROBLEMA</a:t>
            </a:r>
          </a:p>
          <a:p>
            <a:pPr algn="just"/>
            <a:r>
              <a:rPr lang="it-IT" i="1" dirty="0" smtClean="0">
                <a:solidFill>
                  <a:schemeClr val="tx1">
                    <a:lumMod val="95000"/>
                    <a:lumOff val="5000"/>
                  </a:schemeClr>
                </a:solidFill>
              </a:rPr>
              <a:t>Il </a:t>
            </a:r>
            <a:r>
              <a:rPr lang="it-IT" i="1" dirty="0">
                <a:solidFill>
                  <a:schemeClr val="tx1">
                    <a:lumMod val="95000"/>
                    <a:lumOff val="5000"/>
                  </a:schemeClr>
                </a:solidFill>
              </a:rPr>
              <a:t>geometra Marco è stato incaricato per la  realizzazione di due palazzi aventi rispettivamente una base rettangolare e una base quadrata isoperimetriche di 40 m. Sapendo che il palazzo a base rettangolare ha un lato di 11 m e che entrambi i palazzi hanno un’altezza di 9 metri, quale palazzo potrà avere più finestre, considerando che tutte le facciate e la distanza che intercorre tra le finestre e gli spigoli è di 1 metro?</a:t>
            </a:r>
            <a:endParaRPr lang="it-IT" dirty="0">
              <a:solidFill>
                <a:schemeClr val="tx1">
                  <a:lumMod val="95000"/>
                  <a:lumOff val="5000"/>
                </a:schemeClr>
              </a:solidFill>
            </a:endParaRPr>
          </a:p>
          <a:p>
            <a:pPr algn="just"/>
            <a:r>
              <a:rPr lang="it-IT" i="1" dirty="0">
                <a:solidFill>
                  <a:schemeClr val="tx1">
                    <a:lumMod val="95000"/>
                    <a:lumOff val="5000"/>
                  </a:schemeClr>
                </a:solidFill>
              </a:rPr>
              <a:t>Quale costruzione occupa una maggiore superficie sul piano? Se tu fossi un geometra quale tra i due palazzi sceglieresti di costruire? A base quadrata o a base rettangolare?</a:t>
            </a:r>
            <a:endParaRPr lang="it-IT" b="1" dirty="0">
              <a:solidFill>
                <a:schemeClr val="tx1">
                  <a:lumMod val="95000"/>
                  <a:lumOff val="5000"/>
                </a:schemeClr>
              </a:solidFill>
            </a:endParaRPr>
          </a:p>
          <a:p>
            <a:endParaRPr lang="it-IT" dirty="0">
              <a:solidFill>
                <a:schemeClr val="tx1">
                  <a:lumMod val="95000"/>
                  <a:lumOff val="5000"/>
                </a:schemeClr>
              </a:solidFill>
              <a:latin typeface="Agency FB" panose="020B0503020202020204" pitchFamily="34" charset="0"/>
            </a:endParaRPr>
          </a:p>
        </p:txBody>
      </p:sp>
      <p:pic>
        <p:nvPicPr>
          <p:cNvPr id="7" name="Immagine 6"/>
          <p:cNvPicPr/>
          <p:nvPr/>
        </p:nvPicPr>
        <p:blipFill rotWithShape="1">
          <a:blip r:embed="rId3"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brightnessContrast bright="18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1303534" y="726964"/>
            <a:ext cx="3289523" cy="5959150"/>
          </a:xfrm>
          <a:prstGeom prst="rect">
            <a:avLst/>
          </a:prstGeom>
          <a:ln>
            <a:noFill/>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8" name="Rettangolo 7"/>
          <p:cNvSpPr/>
          <p:nvPr/>
        </p:nvSpPr>
        <p:spPr>
          <a:xfrm>
            <a:off x="395536" y="613015"/>
            <a:ext cx="4139952" cy="6091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Versione originale</a:t>
            </a:r>
          </a:p>
          <a:p>
            <a:pPr algn="just"/>
            <a:r>
              <a:rPr lang="it-IT" i="1" dirty="0">
                <a:solidFill>
                  <a:schemeClr val="tx1">
                    <a:lumMod val="95000"/>
                    <a:lumOff val="5000"/>
                  </a:schemeClr>
                </a:solidFill>
              </a:rPr>
              <a:t>Il geometra Marco è stato incaricato per la  realizzazione di due palazzi aventi rispettivamente una base rettangolare e una base quadrata isoperimetriche di 40 m. Sapendo che il palazzo a base rettangolare ha un lato di 11 m e che entrambi i palazzi hanno un’altezza di 9 metri, quale palazzo potrà avere più </a:t>
            </a:r>
            <a:r>
              <a:rPr lang="it-IT" i="1" dirty="0" smtClean="0">
                <a:solidFill>
                  <a:schemeClr val="tx1">
                    <a:lumMod val="95000"/>
                    <a:lumOff val="5000"/>
                  </a:schemeClr>
                </a:solidFill>
              </a:rPr>
              <a:t>finestre, </a:t>
            </a:r>
            <a:r>
              <a:rPr lang="it-IT" i="1" dirty="0">
                <a:solidFill>
                  <a:schemeClr val="tx1">
                    <a:lumMod val="95000"/>
                    <a:lumOff val="5000"/>
                  </a:schemeClr>
                </a:solidFill>
              </a:rPr>
              <a:t>considerando </a:t>
            </a:r>
            <a:r>
              <a:rPr lang="it-IT" i="1" dirty="0" smtClean="0">
                <a:solidFill>
                  <a:schemeClr val="tx1">
                    <a:lumMod val="95000"/>
                    <a:lumOff val="5000"/>
                  </a:schemeClr>
                </a:solidFill>
              </a:rPr>
              <a:t>che </a:t>
            </a:r>
            <a:r>
              <a:rPr lang="it-IT" i="1" dirty="0">
                <a:solidFill>
                  <a:schemeClr val="tx1">
                    <a:lumMod val="95000"/>
                    <a:lumOff val="5000"/>
                  </a:schemeClr>
                </a:solidFill>
              </a:rPr>
              <a:t>tutte le facciate e la distanza che intercorre tra le finestre e gli spigoli è di 1 metro?</a:t>
            </a:r>
            <a:endParaRPr lang="it-IT" dirty="0">
              <a:solidFill>
                <a:schemeClr val="tx1">
                  <a:lumMod val="95000"/>
                  <a:lumOff val="5000"/>
                </a:schemeClr>
              </a:solidFill>
            </a:endParaRPr>
          </a:p>
          <a:p>
            <a:pPr algn="just"/>
            <a:r>
              <a:rPr lang="it-IT" i="1" dirty="0">
                <a:solidFill>
                  <a:schemeClr val="tx1">
                    <a:lumMod val="95000"/>
                    <a:lumOff val="5000"/>
                  </a:schemeClr>
                </a:solidFill>
              </a:rPr>
              <a:t>Quale costruzione occupa una maggiore superficie sul piano? Se tu fossi un geometra quale tra i due palazzi sceglieresti di costruire? A base quadrata o a base rettangolare?</a:t>
            </a:r>
            <a:endParaRPr lang="it-IT" b="1" dirty="0">
              <a:solidFill>
                <a:schemeClr val="tx1">
                  <a:lumMod val="95000"/>
                  <a:lumOff val="5000"/>
                </a:schemeClr>
              </a:solidFill>
            </a:endParaRPr>
          </a:p>
          <a:p>
            <a:endParaRPr lang="it-IT" dirty="0">
              <a:solidFill>
                <a:schemeClr val="tx1">
                  <a:lumMod val="95000"/>
                  <a:lumOff val="5000"/>
                </a:schemeClr>
              </a:solidFill>
              <a:latin typeface="Agency FB" panose="020B0503020202020204" pitchFamily="34" charset="0"/>
            </a:endParaRPr>
          </a:p>
        </p:txBody>
      </p:sp>
      <p:pic>
        <p:nvPicPr>
          <p:cNvPr id="6" name="Immagine 5"/>
          <p:cNvPicPr/>
          <p:nvPr/>
        </p:nvPicPr>
        <p:blipFill rotWithShape="1">
          <a:blip r:embed="rId5"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6">
                    <a14:imgEffect>
                      <a14:brightnessContrast bright="14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4772570" y="683688"/>
            <a:ext cx="3384376" cy="5959150"/>
          </a:xfrm>
          <a:prstGeom prst="rect">
            <a:avLst/>
          </a:prstGeom>
          <a:ln>
            <a:noFill/>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5" name="Rettangolo 4"/>
          <p:cNvSpPr/>
          <p:nvPr/>
        </p:nvSpPr>
        <p:spPr>
          <a:xfrm>
            <a:off x="4518794" y="613015"/>
            <a:ext cx="4229670" cy="6110839"/>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Versione rivisitata</a:t>
            </a:r>
          </a:p>
          <a:p>
            <a:pPr algn="just"/>
            <a:r>
              <a:rPr lang="it-IT" dirty="0" smtClean="0">
                <a:solidFill>
                  <a:schemeClr val="tx1"/>
                </a:solidFill>
              </a:rPr>
              <a:t>“</a:t>
            </a:r>
            <a:r>
              <a:rPr lang="it-IT" dirty="0">
                <a:solidFill>
                  <a:srgbClr val="002060"/>
                </a:solidFill>
                <a:latin typeface="Agency FB" panose="020B0503020202020204" pitchFamily="34" charset="0"/>
              </a:rPr>
              <a:t>Conosco un geometra, di nome Marco, al quale è stato proposto di costruire un palazzo. Il signore che gli ha </a:t>
            </a:r>
            <a:r>
              <a:rPr lang="it-IT" dirty="0" smtClean="0">
                <a:solidFill>
                  <a:srgbClr val="002060"/>
                </a:solidFill>
                <a:latin typeface="Agency FB" panose="020B0503020202020204" pitchFamily="34" charset="0"/>
              </a:rPr>
              <a:t>commissionato </a:t>
            </a:r>
            <a:r>
              <a:rPr lang="it-IT" dirty="0">
                <a:solidFill>
                  <a:srgbClr val="002060"/>
                </a:solidFill>
                <a:latin typeface="Agency FB" panose="020B0503020202020204" pitchFamily="34" charset="0"/>
              </a:rPr>
              <a:t>il lavoro è un po’ indeciso e ha chiesto a Marco un consiglio sulla forma da dare al suo palazzo. Il palazzo dovrà avere una caratteristica precisa: il perimetro della base di 40 m e l’altezza di 9 m. Marco, però, potrà scegliere di costruire un palazzo a base quadrata o a base rettangolare. Se il palazzo dovesse essere a base rettangolare uno dei lati sarà di 11 m. Ma se Marco volesse costruire un palazzo a base quadrata? Sapendo il perimetro di </a:t>
            </a:r>
            <a:r>
              <a:rPr lang="it-IT" dirty="0" smtClean="0">
                <a:solidFill>
                  <a:srgbClr val="002060"/>
                </a:solidFill>
                <a:latin typeface="Agency FB" panose="020B0503020202020204" pitchFamily="34" charset="0"/>
              </a:rPr>
              <a:t>base, </a:t>
            </a:r>
            <a:r>
              <a:rPr lang="it-IT" dirty="0">
                <a:solidFill>
                  <a:srgbClr val="002060"/>
                </a:solidFill>
                <a:latin typeface="Agency FB" panose="020B0503020202020204" pitchFamily="34" charset="0"/>
              </a:rPr>
              <a:t>quale sarà il lato della base in questo caso? Il cliente ha fatto anche un’altra richiesta, vuole tante finestre. Se tu fossi il geometra Marco quale palazzo costruiresti per accontentare il </a:t>
            </a:r>
            <a:r>
              <a:rPr lang="it-IT" dirty="0" smtClean="0">
                <a:solidFill>
                  <a:srgbClr val="002060"/>
                </a:solidFill>
                <a:latin typeface="Agency FB" panose="020B0503020202020204" pitchFamily="34" charset="0"/>
              </a:rPr>
              <a:t>cliente? </a:t>
            </a:r>
            <a:r>
              <a:rPr lang="it-IT" dirty="0">
                <a:solidFill>
                  <a:srgbClr val="002060"/>
                </a:solidFill>
                <a:latin typeface="Agency FB" panose="020B0503020202020204" pitchFamily="34" charset="0"/>
              </a:rPr>
              <a:t>Q</a:t>
            </a:r>
            <a:r>
              <a:rPr lang="it-IT" dirty="0" smtClean="0">
                <a:solidFill>
                  <a:srgbClr val="002060"/>
                </a:solidFill>
                <a:latin typeface="Agency FB" panose="020B0503020202020204" pitchFamily="34" charset="0"/>
              </a:rPr>
              <a:t>uello </a:t>
            </a:r>
            <a:r>
              <a:rPr lang="it-IT" dirty="0">
                <a:solidFill>
                  <a:srgbClr val="002060"/>
                </a:solidFill>
                <a:latin typeface="Agency FB" panose="020B0503020202020204" pitchFamily="34" charset="0"/>
              </a:rPr>
              <a:t>a base quadrata o quello a base rettangolare? Quale dei due potrà contenere più finestre? Ricorda che tra una finestra e l’altra ci deve essere una distanza di 1 m e la stessa distanza ci dovrà essere anche tra la finestra e lo spigolo del palazzo. Mettiti nei panni del geometra Marco e ….prova tu.”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4341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txBox="1">
            <a:spLocks/>
          </p:cNvSpPr>
          <p:nvPr/>
        </p:nvSpPr>
        <p:spPr>
          <a:xfrm>
            <a:off x="323528" y="188641"/>
            <a:ext cx="8424936" cy="7920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sz="3200" kern="0" dirty="0" smtClean="0">
                <a:solidFill>
                  <a:srgbClr val="C00000"/>
                </a:solidFill>
              </a:rPr>
              <a:t>Forme speciali: il triangolo e i solidi platonici</a:t>
            </a:r>
            <a:endParaRPr lang="it-IT" sz="3200" kern="0" dirty="0">
              <a:solidFill>
                <a:srgbClr val="C00000"/>
              </a:solidFill>
            </a:endParaRPr>
          </a:p>
        </p:txBody>
      </p:sp>
      <p:sp>
        <p:nvSpPr>
          <p:cNvPr id="3" name="Titolo 1"/>
          <p:cNvSpPr txBox="1">
            <a:spLocks/>
          </p:cNvSpPr>
          <p:nvPr/>
        </p:nvSpPr>
        <p:spPr>
          <a:xfrm>
            <a:off x="81388" y="962350"/>
            <a:ext cx="4212468" cy="1109325"/>
          </a:xfrm>
          <a:prstGeom prst="rect">
            <a:avLst/>
          </a:prstGeom>
        </p:spPr>
        <p:style>
          <a:lnRef idx="0">
            <a:schemeClr val="accent1"/>
          </a:lnRef>
          <a:fillRef idx="3">
            <a:schemeClr val="accent1"/>
          </a:fillRef>
          <a:effectRef idx="3">
            <a:schemeClr val="accent1"/>
          </a:effectRef>
          <a:fontRef idx="minor">
            <a:schemeClr val="lt1"/>
          </a:fontRef>
        </p:style>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sz="3200" kern="0" dirty="0" smtClean="0">
                <a:solidFill>
                  <a:srgbClr val="C00000"/>
                </a:solidFill>
              </a:rPr>
              <a:t>La solidità del triangolo</a:t>
            </a:r>
            <a:endParaRPr lang="it-IT" sz="3200" kern="0" dirty="0">
              <a:solidFill>
                <a:srgbClr val="C00000"/>
              </a:solidFill>
            </a:endParaRPr>
          </a:p>
        </p:txBody>
      </p:sp>
      <p:pic>
        <p:nvPicPr>
          <p:cNvPr id="4" name="Immagine 3"/>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7544" y="2182738"/>
            <a:ext cx="2718435" cy="203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21951" y="1543432"/>
            <a:ext cx="2571750" cy="1928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5436096" y="1135685"/>
            <a:ext cx="2737485" cy="1871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pic>
        <p:nvPicPr>
          <p:cNvPr id="7" name="Immagine 6"/>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4067944" y="2824758"/>
            <a:ext cx="2991485" cy="160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8" name="Titolo 1"/>
          <p:cNvSpPr txBox="1">
            <a:spLocks/>
          </p:cNvSpPr>
          <p:nvPr/>
        </p:nvSpPr>
        <p:spPr>
          <a:xfrm>
            <a:off x="81388" y="4410633"/>
            <a:ext cx="4212468" cy="729229"/>
          </a:xfrm>
          <a:prstGeom prst="rect">
            <a:avLst/>
          </a:prstGeom>
        </p:spPr>
        <p:style>
          <a:lnRef idx="0">
            <a:schemeClr val="accent1"/>
          </a:lnRef>
          <a:fillRef idx="3">
            <a:schemeClr val="accent1"/>
          </a:fillRef>
          <a:effectRef idx="3">
            <a:schemeClr val="accent1"/>
          </a:effectRef>
          <a:fontRef idx="minor">
            <a:schemeClr val="lt1"/>
          </a:fontRef>
        </p:style>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sz="3200" kern="0" dirty="0" smtClean="0">
                <a:solidFill>
                  <a:srgbClr val="C00000"/>
                </a:solidFill>
              </a:rPr>
              <a:t>I 5 speciali</a:t>
            </a:r>
            <a:endParaRPr lang="it-IT" sz="3200" kern="0" dirty="0">
              <a:solidFill>
                <a:srgbClr val="C00000"/>
              </a:solidFill>
            </a:endParaRPr>
          </a:p>
        </p:txBody>
      </p:sp>
      <p:pic>
        <p:nvPicPr>
          <p:cNvPr id="9" name="Immagine 8"/>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64091" y="4786322"/>
            <a:ext cx="2543810" cy="1908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magine 9"/>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11265" y="3971617"/>
            <a:ext cx="2358390" cy="1769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magine 10"/>
          <p:cNvPicPr>
            <a:picLocks noChangeAspect="1"/>
          </p:cNvPicPr>
          <p:nvPr/>
        </p:nvPicPr>
        <p:blipFill rotWithShape="1">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701"/>
          <a:stretch/>
        </p:blipFill>
        <p:spPr>
          <a:xfrm>
            <a:off x="7059429" y="4700333"/>
            <a:ext cx="2069770" cy="1967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71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txBox="1">
            <a:spLocks/>
          </p:cNvSpPr>
          <p:nvPr/>
        </p:nvSpPr>
        <p:spPr bwMode="auto">
          <a:xfrm>
            <a:off x="683568" y="188640"/>
            <a:ext cx="7772400" cy="936103"/>
          </a:xfrm>
          <a:prstGeom prst="rect">
            <a:avLst/>
          </a:prstGeom>
          <a:solidFill>
            <a:srgbClr val="92D050"/>
          </a:solidFill>
          <a:ln>
            <a:noFill/>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kern="0" dirty="0" smtClean="0"/>
              <a:t>La 2^ U.D.</a:t>
            </a:r>
            <a:endParaRPr lang="it-IT" kern="0" dirty="0"/>
          </a:p>
        </p:txBody>
      </p:sp>
      <p:sp>
        <p:nvSpPr>
          <p:cNvPr id="3" name="Rettangolo 2"/>
          <p:cNvSpPr/>
          <p:nvPr/>
        </p:nvSpPr>
        <p:spPr>
          <a:xfrm>
            <a:off x="251520" y="1147033"/>
            <a:ext cx="8892480" cy="830997"/>
          </a:xfrm>
          <a:prstGeom prst="rect">
            <a:avLst/>
          </a:prstGeom>
          <a:solidFill>
            <a:schemeClr val="accent6">
              <a:lumMod val="20000"/>
              <a:lumOff val="80000"/>
            </a:schemeClr>
          </a:solidFill>
        </p:spPr>
        <p:txBody>
          <a:bodyPr wrap="square">
            <a:spAutoFit/>
          </a:bodyPr>
          <a:lstStyle/>
          <a:p>
            <a:r>
              <a:rPr lang="it-IT" sz="2400" kern="0" dirty="0" smtClean="0">
                <a:solidFill>
                  <a:schemeClr val="accent6">
                    <a:lumMod val="50000"/>
                  </a:schemeClr>
                </a:solidFill>
              </a:rPr>
              <a:t>Dalla Grecia ai banchi di scuola: la forza del pensiero e l’angolo retto</a:t>
            </a:r>
            <a:endParaRPr lang="it-IT" sz="2400" kern="0" dirty="0">
              <a:solidFill>
                <a:schemeClr val="accent6">
                  <a:lumMod val="50000"/>
                </a:schemeClr>
              </a:solidFill>
            </a:endParaRPr>
          </a:p>
        </p:txBody>
      </p:sp>
      <p:sp>
        <p:nvSpPr>
          <p:cNvPr id="4" name="Freccia a destra 3"/>
          <p:cNvSpPr/>
          <p:nvPr/>
        </p:nvSpPr>
        <p:spPr>
          <a:xfrm>
            <a:off x="755576" y="2132856"/>
            <a:ext cx="3384376" cy="12241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smtClean="0"/>
              <a:t>Le prime costruzioni tecniche </a:t>
            </a:r>
            <a:endParaRPr lang="it-IT" dirty="0"/>
          </a:p>
        </p:txBody>
      </p:sp>
      <p:pic>
        <p:nvPicPr>
          <p:cNvPr id="5" name="Immagine 4" descr="F:\DCIM\100MEDIA\IMAG0360.jpg"/>
          <p:cNvPicPr/>
          <p:nvPr/>
        </p:nvPicPr>
        <p:blipFill rotWithShape="1">
          <a:blip r:embed="rId2"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brightnessContrast bright="21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4283968" y="1955072"/>
            <a:ext cx="1857375" cy="2670810"/>
          </a:xfrm>
          <a:prstGeom prst="rect">
            <a:avLst/>
          </a:prstGeom>
          <a:ln>
            <a:noFill/>
          </a:ln>
          <a:effectLst>
            <a:softEdge rad="112500"/>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pic>
        <p:nvPicPr>
          <p:cNvPr id="6" name="Immagine 5"/>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17548" y="1861262"/>
            <a:ext cx="2786380" cy="2091055"/>
          </a:xfrm>
          <a:prstGeom prst="rect">
            <a:avLst/>
          </a:prstGeom>
          <a:ln>
            <a:noFill/>
          </a:ln>
          <a:effectLst>
            <a:softEdge rad="112500"/>
          </a:effectLst>
        </p:spPr>
      </p:pic>
      <p:pic>
        <p:nvPicPr>
          <p:cNvPr id="7" name="Immagine 6"/>
          <p:cNvPicPr/>
          <p:nvPr/>
        </p:nvPicPr>
        <p:blipFill rotWithShape="1">
          <a:blip r:embed="rId5"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6">
                    <a14:imgEffect>
                      <a14:brightnessContrast bright="13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rot="16200000">
            <a:off x="6346632" y="2852787"/>
            <a:ext cx="1950085" cy="3168650"/>
          </a:xfrm>
          <a:prstGeom prst="rect">
            <a:avLst/>
          </a:prstGeom>
          <a:ln>
            <a:noFill/>
          </a:ln>
          <a:effectLst>
            <a:softEdge rad="112500"/>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9" name="Triangolo rettangolo 8"/>
          <p:cNvSpPr/>
          <p:nvPr/>
        </p:nvSpPr>
        <p:spPr>
          <a:xfrm>
            <a:off x="784569" y="3185722"/>
            <a:ext cx="3240360" cy="1440160"/>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smtClean="0"/>
              <a:t>Il teorema di Pitagora</a:t>
            </a:r>
            <a:endParaRPr lang="it-IT" dirty="0"/>
          </a:p>
        </p:txBody>
      </p:sp>
      <p:pic>
        <p:nvPicPr>
          <p:cNvPr id="12" name="Immagine 11" descr="2013-05-21 1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12729" y="4437112"/>
            <a:ext cx="2712782" cy="2210092"/>
          </a:xfrm>
          <a:prstGeom prst="rect">
            <a:avLst/>
          </a:prstGeom>
          <a:noFill/>
          <a:ln>
            <a:noFill/>
          </a:ln>
        </p:spPr>
      </p:pic>
      <p:pic>
        <p:nvPicPr>
          <p:cNvPr id="11" name="Immagine 10" descr="F:\DCIM\Camera\2013-05-21 11.09.35.jpg"/>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79217" y="3551144"/>
            <a:ext cx="2867025" cy="2149475"/>
          </a:xfrm>
          <a:prstGeom prst="rect">
            <a:avLst/>
          </a:prstGeom>
          <a:noFill/>
          <a:ln>
            <a:noFill/>
          </a:ln>
        </p:spPr>
      </p:pic>
      <p:sp>
        <p:nvSpPr>
          <p:cNvPr id="13" name="Rettangolo arrotondato 12"/>
          <p:cNvSpPr/>
          <p:nvPr/>
        </p:nvSpPr>
        <p:spPr>
          <a:xfrm>
            <a:off x="6141343" y="5412155"/>
            <a:ext cx="2764657" cy="1235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50000"/>
                  </a:schemeClr>
                </a:solidFill>
              </a:rPr>
              <a:t>Ma il teorema di Pitagora serve nel lavoro?</a:t>
            </a:r>
            <a:endParaRPr lang="it-IT" dirty="0">
              <a:solidFill>
                <a:schemeClr val="accent6">
                  <a:lumMod val="50000"/>
                </a:schemeClr>
              </a:solidFill>
            </a:endParaRPr>
          </a:p>
        </p:txBody>
      </p:sp>
      <p:pic>
        <p:nvPicPr>
          <p:cNvPr id="10" name="Immagine 9" descr="F:\DCIM\Camera\2013-05-21 11.17.24.jpg"/>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3569" y="4437112"/>
            <a:ext cx="2527340" cy="2113231"/>
          </a:xfrm>
          <a:prstGeom prst="rect">
            <a:avLst/>
          </a:prstGeom>
          <a:noFill/>
          <a:ln>
            <a:noFill/>
          </a:ln>
        </p:spPr>
      </p:pic>
      <p:cxnSp>
        <p:nvCxnSpPr>
          <p:cNvPr id="14" name="Connettore 1 13"/>
          <p:cNvCxnSpPr/>
          <p:nvPr/>
        </p:nvCxnSpPr>
        <p:spPr>
          <a:xfrm>
            <a:off x="6890385" y="9399270"/>
            <a:ext cx="1066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96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184192" y="332656"/>
            <a:ext cx="8780296" cy="523220"/>
          </a:xfrm>
          <a:prstGeom prst="rect">
            <a:avLst/>
          </a:prstGeom>
          <a:solidFill>
            <a:schemeClr val="accent6">
              <a:lumMod val="20000"/>
              <a:lumOff val="80000"/>
            </a:schemeClr>
          </a:solidFill>
        </p:spPr>
        <p:txBody>
          <a:bodyPr wrap="square">
            <a:spAutoFit/>
          </a:bodyPr>
          <a:lstStyle/>
          <a:p>
            <a:r>
              <a:rPr lang="it-IT" sz="2800" kern="0" dirty="0">
                <a:solidFill>
                  <a:schemeClr val="accent6">
                    <a:lumMod val="50000"/>
                  </a:schemeClr>
                </a:solidFill>
                <a:latin typeface="+mj-lt"/>
                <a:ea typeface="+mj-ea"/>
                <a:cs typeface="+mj-cs"/>
              </a:rPr>
              <a:t>Le simmetrie nell’arte: le rosette e i quadri pavimentali</a:t>
            </a:r>
          </a:p>
        </p:txBody>
      </p:sp>
      <p:pic>
        <p:nvPicPr>
          <p:cNvPr id="3" name="Immagine 2"/>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28326" y="980728"/>
            <a:ext cx="2651786" cy="1988840"/>
          </a:xfrm>
          <a:prstGeom prst="rect">
            <a:avLst/>
          </a:prstGeom>
          <a:ln>
            <a:noFill/>
          </a:ln>
          <a:effectLst>
            <a:softEdge rad="112500"/>
          </a:effectLst>
        </p:spPr>
      </p:pic>
      <p:pic>
        <p:nvPicPr>
          <p:cNvPr id="4" name="Immagine 3"/>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8565" y="4005064"/>
            <a:ext cx="2724150" cy="2042160"/>
          </a:xfrm>
          <a:prstGeom prst="rect">
            <a:avLst/>
          </a:prstGeom>
        </p:spPr>
      </p:pic>
      <p:pic>
        <p:nvPicPr>
          <p:cNvPr id="5" name="Immagine 4"/>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3568" y="1340768"/>
            <a:ext cx="2585864" cy="1939398"/>
          </a:xfrm>
          <a:prstGeom prst="rect">
            <a:avLst/>
          </a:prstGeom>
        </p:spPr>
      </p:pic>
      <p:pic>
        <p:nvPicPr>
          <p:cNvPr id="6" name="Immagine 5" descr="F:\DCIM\Camera\2013-03-15 10.06.09.jpg"/>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4340" y="1628800"/>
            <a:ext cx="2743200" cy="2057400"/>
          </a:xfrm>
          <a:prstGeom prst="rect">
            <a:avLst/>
          </a:prstGeom>
          <a:ln>
            <a:noFill/>
          </a:ln>
          <a:effectLst>
            <a:softEdge rad="112500"/>
          </a:effectLst>
        </p:spPr>
      </p:pic>
      <p:pic>
        <p:nvPicPr>
          <p:cNvPr id="7" name="Immagine 6"/>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300192" y="983353"/>
            <a:ext cx="2664296" cy="1998222"/>
          </a:xfrm>
          <a:prstGeom prst="rect">
            <a:avLst/>
          </a:prstGeom>
          <a:ln>
            <a:noFill/>
          </a:ln>
          <a:effectLst>
            <a:softEdge rad="112500"/>
          </a:effectLst>
        </p:spPr>
      </p:pic>
      <p:pic>
        <p:nvPicPr>
          <p:cNvPr id="8" name="Immagine 7"/>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28326" y="3501008"/>
            <a:ext cx="2843808" cy="2132856"/>
          </a:xfrm>
          <a:prstGeom prst="rect">
            <a:avLst/>
          </a:prstGeom>
          <a:ln>
            <a:noFill/>
          </a:ln>
          <a:effectLst>
            <a:softEdge rad="112500"/>
          </a:effectLst>
        </p:spPr>
      </p:pic>
      <p:pic>
        <p:nvPicPr>
          <p:cNvPr id="9" name="Immagine 8"/>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53742" y="4567436"/>
            <a:ext cx="2699792" cy="2024844"/>
          </a:xfrm>
          <a:prstGeom prst="rect">
            <a:avLst/>
          </a:prstGeom>
          <a:ln>
            <a:noFill/>
          </a:ln>
          <a:effectLst>
            <a:softEdge rad="112500"/>
          </a:effectLst>
        </p:spPr>
      </p:pic>
      <p:pic>
        <p:nvPicPr>
          <p:cNvPr id="11" name="Immagine 10"/>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341135" y="3686200"/>
            <a:ext cx="2718435" cy="203835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58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ttangolo 2"/>
          <p:cNvSpPr/>
          <p:nvPr/>
        </p:nvSpPr>
        <p:spPr>
          <a:xfrm>
            <a:off x="899592" y="332656"/>
            <a:ext cx="7772184" cy="523220"/>
          </a:xfrm>
          <a:prstGeom prst="rect">
            <a:avLst/>
          </a:prstGeom>
          <a:solidFill>
            <a:schemeClr val="accent6">
              <a:lumMod val="20000"/>
              <a:lumOff val="80000"/>
            </a:schemeClr>
          </a:solidFill>
        </p:spPr>
        <p:txBody>
          <a:bodyPr wrap="square">
            <a:spAutoFit/>
          </a:bodyPr>
          <a:lstStyle/>
          <a:p>
            <a:r>
              <a:rPr lang="it-IT" sz="2800" kern="0" dirty="0" smtClean="0">
                <a:solidFill>
                  <a:schemeClr val="accent6">
                    <a:lumMod val="50000"/>
                  </a:schemeClr>
                </a:solidFill>
                <a:latin typeface="+mj-lt"/>
                <a:ea typeface="+mj-ea"/>
                <a:cs typeface="+mj-cs"/>
              </a:rPr>
              <a:t>Il lavoro del designer: progettiamo un tessuto</a:t>
            </a:r>
            <a:endParaRPr lang="it-IT" sz="2800" kern="0" dirty="0">
              <a:solidFill>
                <a:schemeClr val="accent6">
                  <a:lumMod val="50000"/>
                </a:schemeClr>
              </a:solidFill>
              <a:latin typeface="+mj-lt"/>
              <a:ea typeface="+mj-ea"/>
              <a:cs typeface="+mj-cs"/>
            </a:endParaRPr>
          </a:p>
        </p:txBody>
      </p:sp>
      <p:sp>
        <p:nvSpPr>
          <p:cNvPr id="4" name="CasellaDiTesto 3"/>
          <p:cNvSpPr txBox="1"/>
          <p:nvPr/>
        </p:nvSpPr>
        <p:spPr>
          <a:xfrm>
            <a:off x="539552" y="1124744"/>
            <a:ext cx="40324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smtClean="0"/>
              <a:t>Osserviamo attentamente un oggetto che usiamo ogni giorno…</a:t>
            </a:r>
            <a:endParaRPr lang="it-IT" dirty="0"/>
          </a:p>
        </p:txBody>
      </p:sp>
      <p:pic>
        <p:nvPicPr>
          <p:cNvPr id="5" name="Immagine 4"/>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16200000">
            <a:off x="5691372" y="832594"/>
            <a:ext cx="1577340" cy="2807970"/>
          </a:xfrm>
          <a:prstGeom prst="rect">
            <a:avLst/>
          </a:prstGeom>
          <a:ln>
            <a:noFill/>
          </a:ln>
          <a:effectLst>
            <a:outerShdw blurRad="190500" algn="tl" rotWithShape="0">
              <a:srgbClr val="000000">
                <a:alpha val="70000"/>
              </a:srgbClr>
            </a:outerShdw>
          </a:effectLst>
        </p:spPr>
      </p:pic>
      <p:cxnSp>
        <p:nvCxnSpPr>
          <p:cNvPr id="6" name="Connettore 1 5"/>
          <p:cNvCxnSpPr/>
          <p:nvPr/>
        </p:nvCxnSpPr>
        <p:spPr>
          <a:xfrm>
            <a:off x="6890385" y="939927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7042785" y="955167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7195185" y="970407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7347585" y="985647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5940152" y="1771075"/>
            <a:ext cx="101500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Connettore 1 11"/>
          <p:cNvCxnSpPr/>
          <p:nvPr/>
        </p:nvCxnSpPr>
        <p:spPr>
          <a:xfrm>
            <a:off x="6955157" y="1772816"/>
            <a:ext cx="0" cy="1008112"/>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Connettore 1 12"/>
          <p:cNvCxnSpPr/>
          <p:nvPr/>
        </p:nvCxnSpPr>
        <p:spPr>
          <a:xfrm>
            <a:off x="5940152" y="1772816"/>
            <a:ext cx="0" cy="1008112"/>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ttore 1 13"/>
          <p:cNvCxnSpPr/>
          <p:nvPr/>
        </p:nvCxnSpPr>
        <p:spPr>
          <a:xfrm>
            <a:off x="5940152" y="2780928"/>
            <a:ext cx="1015005" cy="0"/>
          </a:xfrm>
          <a:prstGeom prst="line">
            <a:avLst/>
          </a:prstGeom>
        </p:spPr>
        <p:style>
          <a:lnRef idx="2">
            <a:schemeClr val="accent2"/>
          </a:lnRef>
          <a:fillRef idx="0">
            <a:schemeClr val="accent2"/>
          </a:fillRef>
          <a:effectRef idx="1">
            <a:schemeClr val="accent2"/>
          </a:effectRef>
          <a:fontRef idx="minor">
            <a:schemeClr val="tx1"/>
          </a:fontRef>
        </p:style>
      </p:cxnSp>
      <p:sp>
        <p:nvSpPr>
          <p:cNvPr id="22" name="CasellaDiTesto 21"/>
          <p:cNvSpPr txBox="1"/>
          <p:nvPr/>
        </p:nvSpPr>
        <p:spPr>
          <a:xfrm>
            <a:off x="3167844" y="3367618"/>
            <a:ext cx="28083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Mettiamoci al lavoro…</a:t>
            </a:r>
            <a:endParaRPr lang="it-IT" dirty="0"/>
          </a:p>
        </p:txBody>
      </p:sp>
      <p:pic>
        <p:nvPicPr>
          <p:cNvPr id="23" name="Immagine 22"/>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3568" y="3909293"/>
            <a:ext cx="2969905" cy="2227429"/>
          </a:xfrm>
          <a:prstGeom prst="rect">
            <a:avLst/>
          </a:prstGeom>
          <a:ln>
            <a:noFill/>
          </a:ln>
          <a:effectLst>
            <a:outerShdw blurRad="292100" dist="139700" dir="2700000" algn="tl" rotWithShape="0">
              <a:srgbClr val="333333">
                <a:alpha val="65000"/>
              </a:srgbClr>
            </a:outerShdw>
          </a:effectLst>
        </p:spPr>
      </p:pic>
      <p:pic>
        <p:nvPicPr>
          <p:cNvPr id="24" name="Immagine 23"/>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39119" y="4456636"/>
            <a:ext cx="2703452" cy="2027589"/>
          </a:xfrm>
          <a:prstGeom prst="rect">
            <a:avLst/>
          </a:prstGeom>
          <a:ln>
            <a:noFill/>
          </a:ln>
          <a:effectLst>
            <a:outerShdw blurRad="292100" dist="139700" dir="2700000" algn="tl" rotWithShape="0">
              <a:srgbClr val="333333">
                <a:alpha val="65000"/>
              </a:srgbClr>
            </a:outerShdw>
          </a:effectLst>
        </p:spPr>
      </p:pic>
      <p:pic>
        <p:nvPicPr>
          <p:cNvPr id="25" name="Immagine 24"/>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12092" y="3999302"/>
            <a:ext cx="2849893" cy="2137420"/>
          </a:xfrm>
          <a:prstGeom prst="rect">
            <a:avLst/>
          </a:prstGeom>
          <a:ln>
            <a:noFill/>
          </a:ln>
          <a:effectLst>
            <a:outerShdw blurRad="292100" dist="139700" dir="2700000" algn="tl" rotWithShape="0">
              <a:srgbClr val="333333">
                <a:alpha val="65000"/>
              </a:srgbClr>
            </a:outerShdw>
          </a:effectLst>
        </p:spPr>
      </p:pic>
      <p:pic>
        <p:nvPicPr>
          <p:cNvPr id="26" name="Immagine 25"/>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15840" y="986466"/>
            <a:ext cx="6993745" cy="550096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794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80">
                                          <p:stCondLst>
                                            <p:cond delay="0"/>
                                          </p:stCondLst>
                                        </p:cTn>
                                        <p:tgtEl>
                                          <p:spTgt spid="23"/>
                                        </p:tgtEl>
                                      </p:cBhvr>
                                    </p:animEffect>
                                    <p:anim calcmode="lin" valueType="num">
                                      <p:cBhvr>
                                        <p:cTn id="4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0" dur="26">
                                          <p:stCondLst>
                                            <p:cond delay="650"/>
                                          </p:stCondLst>
                                        </p:cTn>
                                        <p:tgtEl>
                                          <p:spTgt spid="23"/>
                                        </p:tgtEl>
                                      </p:cBhvr>
                                      <p:to x="100000" y="60000"/>
                                    </p:animScale>
                                    <p:animScale>
                                      <p:cBhvr>
                                        <p:cTn id="51" dur="166" decel="50000">
                                          <p:stCondLst>
                                            <p:cond delay="676"/>
                                          </p:stCondLst>
                                        </p:cTn>
                                        <p:tgtEl>
                                          <p:spTgt spid="23"/>
                                        </p:tgtEl>
                                      </p:cBhvr>
                                      <p:to x="100000" y="100000"/>
                                    </p:animScale>
                                    <p:animScale>
                                      <p:cBhvr>
                                        <p:cTn id="52" dur="26">
                                          <p:stCondLst>
                                            <p:cond delay="1312"/>
                                          </p:stCondLst>
                                        </p:cTn>
                                        <p:tgtEl>
                                          <p:spTgt spid="23"/>
                                        </p:tgtEl>
                                      </p:cBhvr>
                                      <p:to x="100000" y="80000"/>
                                    </p:animScale>
                                    <p:animScale>
                                      <p:cBhvr>
                                        <p:cTn id="53" dur="166" decel="50000">
                                          <p:stCondLst>
                                            <p:cond delay="1338"/>
                                          </p:stCondLst>
                                        </p:cTn>
                                        <p:tgtEl>
                                          <p:spTgt spid="23"/>
                                        </p:tgtEl>
                                      </p:cBhvr>
                                      <p:to x="100000" y="100000"/>
                                    </p:animScale>
                                    <p:animScale>
                                      <p:cBhvr>
                                        <p:cTn id="54" dur="26">
                                          <p:stCondLst>
                                            <p:cond delay="1642"/>
                                          </p:stCondLst>
                                        </p:cTn>
                                        <p:tgtEl>
                                          <p:spTgt spid="23"/>
                                        </p:tgtEl>
                                      </p:cBhvr>
                                      <p:to x="100000" y="90000"/>
                                    </p:animScale>
                                    <p:animScale>
                                      <p:cBhvr>
                                        <p:cTn id="55" dur="166" decel="50000">
                                          <p:stCondLst>
                                            <p:cond delay="1668"/>
                                          </p:stCondLst>
                                        </p:cTn>
                                        <p:tgtEl>
                                          <p:spTgt spid="23"/>
                                        </p:tgtEl>
                                      </p:cBhvr>
                                      <p:to x="100000" y="100000"/>
                                    </p:animScale>
                                    <p:animScale>
                                      <p:cBhvr>
                                        <p:cTn id="56" dur="26">
                                          <p:stCondLst>
                                            <p:cond delay="1808"/>
                                          </p:stCondLst>
                                        </p:cTn>
                                        <p:tgtEl>
                                          <p:spTgt spid="23"/>
                                        </p:tgtEl>
                                      </p:cBhvr>
                                      <p:to x="100000" y="95000"/>
                                    </p:animScale>
                                    <p:animScale>
                                      <p:cBhvr>
                                        <p:cTn id="57" dur="166" decel="50000">
                                          <p:stCondLst>
                                            <p:cond delay="1834"/>
                                          </p:stCondLst>
                                        </p:cTn>
                                        <p:tgtEl>
                                          <p:spTgt spid="23"/>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80">
                                          <p:stCondLst>
                                            <p:cond delay="0"/>
                                          </p:stCondLst>
                                        </p:cTn>
                                        <p:tgtEl>
                                          <p:spTgt spid="24"/>
                                        </p:tgtEl>
                                      </p:cBhvr>
                                    </p:animEffect>
                                    <p:anim calcmode="lin" valueType="num">
                                      <p:cBhvr>
                                        <p:cTn id="6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8" dur="26">
                                          <p:stCondLst>
                                            <p:cond delay="650"/>
                                          </p:stCondLst>
                                        </p:cTn>
                                        <p:tgtEl>
                                          <p:spTgt spid="24"/>
                                        </p:tgtEl>
                                      </p:cBhvr>
                                      <p:to x="100000" y="60000"/>
                                    </p:animScale>
                                    <p:animScale>
                                      <p:cBhvr>
                                        <p:cTn id="69" dur="166" decel="50000">
                                          <p:stCondLst>
                                            <p:cond delay="676"/>
                                          </p:stCondLst>
                                        </p:cTn>
                                        <p:tgtEl>
                                          <p:spTgt spid="24"/>
                                        </p:tgtEl>
                                      </p:cBhvr>
                                      <p:to x="100000" y="100000"/>
                                    </p:animScale>
                                    <p:animScale>
                                      <p:cBhvr>
                                        <p:cTn id="70" dur="26">
                                          <p:stCondLst>
                                            <p:cond delay="1312"/>
                                          </p:stCondLst>
                                        </p:cTn>
                                        <p:tgtEl>
                                          <p:spTgt spid="24"/>
                                        </p:tgtEl>
                                      </p:cBhvr>
                                      <p:to x="100000" y="80000"/>
                                    </p:animScale>
                                    <p:animScale>
                                      <p:cBhvr>
                                        <p:cTn id="71" dur="166" decel="50000">
                                          <p:stCondLst>
                                            <p:cond delay="1338"/>
                                          </p:stCondLst>
                                        </p:cTn>
                                        <p:tgtEl>
                                          <p:spTgt spid="24"/>
                                        </p:tgtEl>
                                      </p:cBhvr>
                                      <p:to x="100000" y="100000"/>
                                    </p:animScale>
                                    <p:animScale>
                                      <p:cBhvr>
                                        <p:cTn id="72" dur="26">
                                          <p:stCondLst>
                                            <p:cond delay="1642"/>
                                          </p:stCondLst>
                                        </p:cTn>
                                        <p:tgtEl>
                                          <p:spTgt spid="24"/>
                                        </p:tgtEl>
                                      </p:cBhvr>
                                      <p:to x="100000" y="90000"/>
                                    </p:animScale>
                                    <p:animScale>
                                      <p:cBhvr>
                                        <p:cTn id="73" dur="166" decel="50000">
                                          <p:stCondLst>
                                            <p:cond delay="1668"/>
                                          </p:stCondLst>
                                        </p:cTn>
                                        <p:tgtEl>
                                          <p:spTgt spid="24"/>
                                        </p:tgtEl>
                                      </p:cBhvr>
                                      <p:to x="100000" y="100000"/>
                                    </p:animScale>
                                    <p:animScale>
                                      <p:cBhvr>
                                        <p:cTn id="74" dur="26">
                                          <p:stCondLst>
                                            <p:cond delay="1808"/>
                                          </p:stCondLst>
                                        </p:cTn>
                                        <p:tgtEl>
                                          <p:spTgt spid="24"/>
                                        </p:tgtEl>
                                      </p:cBhvr>
                                      <p:to x="100000" y="95000"/>
                                    </p:animScale>
                                    <p:animScale>
                                      <p:cBhvr>
                                        <p:cTn id="75" dur="166" decel="50000">
                                          <p:stCondLst>
                                            <p:cond delay="1834"/>
                                          </p:stCondLst>
                                        </p:cTn>
                                        <p:tgtEl>
                                          <p:spTgt spid="24"/>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80">
                                          <p:stCondLst>
                                            <p:cond delay="0"/>
                                          </p:stCondLst>
                                        </p:cTn>
                                        <p:tgtEl>
                                          <p:spTgt spid="25"/>
                                        </p:tgtEl>
                                      </p:cBhvr>
                                    </p:animEffect>
                                    <p:anim calcmode="lin" valueType="num">
                                      <p:cBhvr>
                                        <p:cTn id="8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6" dur="26">
                                          <p:stCondLst>
                                            <p:cond delay="650"/>
                                          </p:stCondLst>
                                        </p:cTn>
                                        <p:tgtEl>
                                          <p:spTgt spid="25"/>
                                        </p:tgtEl>
                                      </p:cBhvr>
                                      <p:to x="100000" y="60000"/>
                                    </p:animScale>
                                    <p:animScale>
                                      <p:cBhvr>
                                        <p:cTn id="87" dur="166" decel="50000">
                                          <p:stCondLst>
                                            <p:cond delay="676"/>
                                          </p:stCondLst>
                                        </p:cTn>
                                        <p:tgtEl>
                                          <p:spTgt spid="25"/>
                                        </p:tgtEl>
                                      </p:cBhvr>
                                      <p:to x="100000" y="100000"/>
                                    </p:animScale>
                                    <p:animScale>
                                      <p:cBhvr>
                                        <p:cTn id="88" dur="26">
                                          <p:stCondLst>
                                            <p:cond delay="1312"/>
                                          </p:stCondLst>
                                        </p:cTn>
                                        <p:tgtEl>
                                          <p:spTgt spid="25"/>
                                        </p:tgtEl>
                                      </p:cBhvr>
                                      <p:to x="100000" y="80000"/>
                                    </p:animScale>
                                    <p:animScale>
                                      <p:cBhvr>
                                        <p:cTn id="89" dur="166" decel="50000">
                                          <p:stCondLst>
                                            <p:cond delay="1338"/>
                                          </p:stCondLst>
                                        </p:cTn>
                                        <p:tgtEl>
                                          <p:spTgt spid="25"/>
                                        </p:tgtEl>
                                      </p:cBhvr>
                                      <p:to x="100000" y="100000"/>
                                    </p:animScale>
                                    <p:animScale>
                                      <p:cBhvr>
                                        <p:cTn id="90" dur="26">
                                          <p:stCondLst>
                                            <p:cond delay="1642"/>
                                          </p:stCondLst>
                                        </p:cTn>
                                        <p:tgtEl>
                                          <p:spTgt spid="25"/>
                                        </p:tgtEl>
                                      </p:cBhvr>
                                      <p:to x="100000" y="90000"/>
                                    </p:animScale>
                                    <p:animScale>
                                      <p:cBhvr>
                                        <p:cTn id="91" dur="166" decel="50000">
                                          <p:stCondLst>
                                            <p:cond delay="1668"/>
                                          </p:stCondLst>
                                        </p:cTn>
                                        <p:tgtEl>
                                          <p:spTgt spid="25"/>
                                        </p:tgtEl>
                                      </p:cBhvr>
                                      <p:to x="100000" y="100000"/>
                                    </p:animScale>
                                    <p:animScale>
                                      <p:cBhvr>
                                        <p:cTn id="92" dur="26">
                                          <p:stCondLst>
                                            <p:cond delay="1808"/>
                                          </p:stCondLst>
                                        </p:cTn>
                                        <p:tgtEl>
                                          <p:spTgt spid="25"/>
                                        </p:tgtEl>
                                      </p:cBhvr>
                                      <p:to x="100000" y="95000"/>
                                    </p:animScale>
                                    <p:animScale>
                                      <p:cBhvr>
                                        <p:cTn id="93" dur="166" decel="50000">
                                          <p:stCondLst>
                                            <p:cond delay="1834"/>
                                          </p:stCondLst>
                                        </p:cTn>
                                        <p:tgtEl>
                                          <p:spTgt spid="25"/>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80">
                                          <p:stCondLst>
                                            <p:cond delay="0"/>
                                          </p:stCondLst>
                                        </p:cTn>
                                        <p:tgtEl>
                                          <p:spTgt spid="26"/>
                                        </p:tgtEl>
                                      </p:cBhvr>
                                    </p:animEffect>
                                    <p:anim calcmode="lin" valueType="num">
                                      <p:cBhvr>
                                        <p:cTn id="9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4" dur="26">
                                          <p:stCondLst>
                                            <p:cond delay="650"/>
                                          </p:stCondLst>
                                        </p:cTn>
                                        <p:tgtEl>
                                          <p:spTgt spid="26"/>
                                        </p:tgtEl>
                                      </p:cBhvr>
                                      <p:to x="100000" y="60000"/>
                                    </p:animScale>
                                    <p:animScale>
                                      <p:cBhvr>
                                        <p:cTn id="105" dur="166" decel="50000">
                                          <p:stCondLst>
                                            <p:cond delay="676"/>
                                          </p:stCondLst>
                                        </p:cTn>
                                        <p:tgtEl>
                                          <p:spTgt spid="26"/>
                                        </p:tgtEl>
                                      </p:cBhvr>
                                      <p:to x="100000" y="100000"/>
                                    </p:animScale>
                                    <p:animScale>
                                      <p:cBhvr>
                                        <p:cTn id="106" dur="26">
                                          <p:stCondLst>
                                            <p:cond delay="1312"/>
                                          </p:stCondLst>
                                        </p:cTn>
                                        <p:tgtEl>
                                          <p:spTgt spid="26"/>
                                        </p:tgtEl>
                                      </p:cBhvr>
                                      <p:to x="100000" y="80000"/>
                                    </p:animScale>
                                    <p:animScale>
                                      <p:cBhvr>
                                        <p:cTn id="107" dur="166" decel="50000">
                                          <p:stCondLst>
                                            <p:cond delay="1338"/>
                                          </p:stCondLst>
                                        </p:cTn>
                                        <p:tgtEl>
                                          <p:spTgt spid="26"/>
                                        </p:tgtEl>
                                      </p:cBhvr>
                                      <p:to x="100000" y="100000"/>
                                    </p:animScale>
                                    <p:animScale>
                                      <p:cBhvr>
                                        <p:cTn id="108" dur="26">
                                          <p:stCondLst>
                                            <p:cond delay="1642"/>
                                          </p:stCondLst>
                                        </p:cTn>
                                        <p:tgtEl>
                                          <p:spTgt spid="26"/>
                                        </p:tgtEl>
                                      </p:cBhvr>
                                      <p:to x="100000" y="90000"/>
                                    </p:animScale>
                                    <p:animScale>
                                      <p:cBhvr>
                                        <p:cTn id="109" dur="166" decel="50000">
                                          <p:stCondLst>
                                            <p:cond delay="1668"/>
                                          </p:stCondLst>
                                        </p:cTn>
                                        <p:tgtEl>
                                          <p:spTgt spid="26"/>
                                        </p:tgtEl>
                                      </p:cBhvr>
                                      <p:to x="100000" y="100000"/>
                                    </p:animScale>
                                    <p:animScale>
                                      <p:cBhvr>
                                        <p:cTn id="110" dur="26">
                                          <p:stCondLst>
                                            <p:cond delay="1808"/>
                                          </p:stCondLst>
                                        </p:cTn>
                                        <p:tgtEl>
                                          <p:spTgt spid="26"/>
                                        </p:tgtEl>
                                      </p:cBhvr>
                                      <p:to x="100000" y="95000"/>
                                    </p:animScale>
                                    <p:animScale>
                                      <p:cBhvr>
                                        <p:cTn id="111"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162095" y="447947"/>
            <a:ext cx="7200800" cy="461665"/>
          </a:xfrm>
          <a:prstGeom prst="rect">
            <a:avLst/>
          </a:prstGeom>
          <a:solidFill>
            <a:schemeClr val="accent6">
              <a:lumMod val="20000"/>
              <a:lumOff val="80000"/>
            </a:schemeClr>
          </a:solidFill>
        </p:spPr>
        <p:txBody>
          <a:bodyPr wrap="square">
            <a:spAutoFit/>
          </a:bodyPr>
          <a:lstStyle/>
          <a:p>
            <a:r>
              <a:rPr lang="it-IT" sz="2400" kern="0" dirty="0" smtClean="0">
                <a:solidFill>
                  <a:schemeClr val="accent6">
                    <a:lumMod val="50000"/>
                  </a:schemeClr>
                </a:solidFill>
                <a:latin typeface="+mj-lt"/>
                <a:ea typeface="+mj-ea"/>
                <a:cs typeface="+mj-cs"/>
              </a:rPr>
              <a:t>Senza riga e compasso…la tecnica dell’origami</a:t>
            </a:r>
            <a:endParaRPr lang="it-IT" sz="2400" kern="0" dirty="0">
              <a:solidFill>
                <a:schemeClr val="accent6">
                  <a:lumMod val="50000"/>
                </a:schemeClr>
              </a:solidFill>
              <a:latin typeface="+mj-lt"/>
              <a:ea typeface="+mj-ea"/>
              <a:cs typeface="+mj-cs"/>
            </a:endParaRPr>
          </a:p>
        </p:txBody>
      </p:sp>
      <p:pic>
        <p:nvPicPr>
          <p:cNvPr id="6" name="Immagine 5" descr="2013-03-22 10"/>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3790308" y="1815884"/>
            <a:ext cx="2339351" cy="2096091"/>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152485" y="1439889"/>
            <a:ext cx="4203491"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dirty="0" smtClean="0"/>
              <a:t>La costruzione di oggetti decorativi…</a:t>
            </a:r>
            <a:endParaRPr lang="it-IT" dirty="0"/>
          </a:p>
        </p:txBody>
      </p:sp>
      <p:sp>
        <p:nvSpPr>
          <p:cNvPr id="9" name="CasellaDiTesto 8"/>
          <p:cNvSpPr txBox="1"/>
          <p:nvPr/>
        </p:nvSpPr>
        <p:spPr>
          <a:xfrm>
            <a:off x="5508104" y="4329485"/>
            <a:ext cx="365434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dirty="0" smtClean="0"/>
              <a:t>…utili per un regalino</a:t>
            </a:r>
            <a:endParaRPr lang="it-IT" dirty="0"/>
          </a:p>
        </p:txBody>
      </p:sp>
      <p:pic>
        <p:nvPicPr>
          <p:cNvPr id="11" name="Immagine 10"/>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1964" y="3698841"/>
            <a:ext cx="2746388" cy="2059791"/>
          </a:xfrm>
          <a:prstGeom prst="rect">
            <a:avLst/>
          </a:prstGeom>
        </p:spPr>
      </p:pic>
      <p:pic>
        <p:nvPicPr>
          <p:cNvPr id="5" name="Immagine 4" descr="2013-03-22 10"/>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08907" y="1196752"/>
            <a:ext cx="2935093" cy="2180208"/>
          </a:xfrm>
          <a:prstGeom prst="rect">
            <a:avLst/>
          </a:prstGeom>
          <a:ln>
            <a:noFill/>
          </a:ln>
          <a:effectLst>
            <a:outerShdw blurRad="292100" dist="139700" dir="2700000" algn="tl" rotWithShape="0">
              <a:srgbClr val="333333">
                <a:alpha val="65000"/>
              </a:srgbClr>
            </a:outerShdw>
          </a:effectLst>
        </p:spPr>
      </p:pic>
      <p:pic>
        <p:nvPicPr>
          <p:cNvPr id="12" name="Immagine 11"/>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87624" y="1055177"/>
            <a:ext cx="7049771" cy="528732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01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619672" y="1268760"/>
            <a:ext cx="6552728" cy="648072"/>
          </a:xfrm>
        </p:spPr>
        <p:style>
          <a:lnRef idx="0">
            <a:schemeClr val="accent3"/>
          </a:lnRef>
          <a:fillRef idx="3">
            <a:schemeClr val="accent3"/>
          </a:fillRef>
          <a:effectRef idx="3">
            <a:schemeClr val="accent3"/>
          </a:effectRef>
          <a:fontRef idx="minor">
            <a:schemeClr val="lt1"/>
          </a:fontRef>
        </p:style>
        <p:txBody>
          <a:bodyPr/>
          <a:lstStyle/>
          <a:p>
            <a:pPr marL="0" indent="0">
              <a:buNone/>
            </a:pPr>
            <a:r>
              <a:rPr lang="it-IT" altLang="it-IT" sz="2800" dirty="0" smtClean="0">
                <a:ln>
                  <a:solidFill>
                    <a:schemeClr val="tx1"/>
                  </a:solidFill>
                </a:ln>
              </a:rPr>
              <a:t>Le tecniche di  rappresentazione grafica </a:t>
            </a:r>
            <a:endParaRPr lang="it-IT" altLang="it-IT" sz="2800" dirty="0">
              <a:ln>
                <a:solidFill>
                  <a:schemeClr val="tx1"/>
                </a:solidFill>
              </a:ln>
            </a:endParaRPr>
          </a:p>
        </p:txBody>
      </p:sp>
      <p:sp>
        <p:nvSpPr>
          <p:cNvPr id="4" name="Titolo 1"/>
          <p:cNvSpPr txBox="1">
            <a:spLocks noGrp="1"/>
          </p:cNvSpPr>
          <p:nvPr>
            <p:ph type="title"/>
          </p:nvPr>
        </p:nvSpPr>
        <p:spPr bwMode="auto">
          <a:xfrm>
            <a:off x="395288" y="188913"/>
            <a:ext cx="8229600" cy="98107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kern="0" dirty="0" smtClean="0"/>
              <a:t>La 3^ U.D.</a:t>
            </a:r>
            <a:endParaRPr lang="it-IT" kern="0" dirty="0"/>
          </a:p>
        </p:txBody>
      </p:sp>
      <p:sp>
        <p:nvSpPr>
          <p:cNvPr id="2" name="CasellaDiTesto 1"/>
          <p:cNvSpPr txBox="1"/>
          <p:nvPr/>
        </p:nvSpPr>
        <p:spPr>
          <a:xfrm>
            <a:off x="2915816" y="2097734"/>
            <a:ext cx="3744416" cy="369332"/>
          </a:xfrm>
          <a:prstGeom prst="rect">
            <a:avLst/>
          </a:prstGeom>
          <a:noFill/>
        </p:spPr>
        <p:txBody>
          <a:bodyPr wrap="square" rtlCol="0">
            <a:spAutoFit/>
          </a:bodyPr>
          <a:lstStyle/>
          <a:p>
            <a:r>
              <a:rPr lang="it-IT" dirty="0" smtClean="0"/>
              <a:t>…</a:t>
            </a:r>
            <a:r>
              <a:rPr lang="it-IT" b="1" dirty="0" smtClean="0">
                <a:solidFill>
                  <a:schemeClr val="accent6">
                    <a:lumMod val="60000"/>
                    <a:lumOff val="40000"/>
                  </a:schemeClr>
                </a:solidFill>
              </a:rPr>
              <a:t>ancora un salto nel passato</a:t>
            </a:r>
            <a:endParaRPr lang="it-IT" b="1" dirty="0">
              <a:solidFill>
                <a:schemeClr val="accent6">
                  <a:lumMod val="60000"/>
                  <a:lumOff val="40000"/>
                </a:schemeClr>
              </a:solidFill>
            </a:endParaRPr>
          </a:p>
        </p:txBody>
      </p:sp>
      <p:pic>
        <p:nvPicPr>
          <p:cNvPr id="6" name="Immagine 5"/>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51"/>
          <a:stretch/>
        </p:blipFill>
        <p:spPr>
          <a:xfrm rot="5400000">
            <a:off x="5812413" y="3137982"/>
            <a:ext cx="4319872" cy="1904154"/>
          </a:xfrm>
          <a:prstGeom prst="rect">
            <a:avLst/>
          </a:prstGeom>
        </p:spPr>
      </p:pic>
      <p:pic>
        <p:nvPicPr>
          <p:cNvPr id="7" name="Immagine 6"/>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22536"/>
          <a:stretch/>
        </p:blipFill>
        <p:spPr>
          <a:xfrm rot="5400000">
            <a:off x="-825198" y="2789859"/>
            <a:ext cx="4093659" cy="2804318"/>
          </a:xfrm>
          <a:prstGeom prst="rect">
            <a:avLst/>
          </a:prstGeom>
        </p:spPr>
      </p:pic>
      <p:pic>
        <p:nvPicPr>
          <p:cNvPr id="8" name="Immagine 7"/>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79512" y="2152384"/>
            <a:ext cx="2865052" cy="2148789"/>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99"/>
          <a:stretch/>
        </p:blipFill>
        <p:spPr>
          <a:xfrm>
            <a:off x="251520" y="4509120"/>
            <a:ext cx="2931307" cy="1959603"/>
          </a:xfrm>
          <a:prstGeom prst="rect">
            <a:avLst/>
          </a:prstGeom>
          <a:ln>
            <a:noFill/>
          </a:ln>
          <a:effectLst>
            <a:outerShdw blurRad="292100" dist="139700" dir="2700000" algn="tl" rotWithShape="0">
              <a:srgbClr val="333333">
                <a:alpha val="65000"/>
              </a:srgbClr>
            </a:outerShdw>
          </a:effectLst>
        </p:spPr>
      </p:pic>
      <p:pic>
        <p:nvPicPr>
          <p:cNvPr id="12" name="Immagine 11" descr="SAM_0977"/>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33575" y="2023125"/>
            <a:ext cx="2609215" cy="2052929"/>
          </a:xfrm>
          <a:prstGeom prst="rect">
            <a:avLst/>
          </a:prstGeom>
          <a:ln>
            <a:noFill/>
          </a:ln>
          <a:effectLst>
            <a:outerShdw blurRad="292100" dist="139700" dir="2700000" algn="tl" rotWithShape="0">
              <a:srgbClr val="333333">
                <a:alpha val="65000"/>
              </a:srgbClr>
            </a:outerShdw>
          </a:effectLst>
        </p:spPr>
      </p:pic>
      <p:pic>
        <p:nvPicPr>
          <p:cNvPr id="13" name="Immagine 12" descr="SAM_0979"/>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33575" y="4169879"/>
            <a:ext cx="2401898" cy="2316939"/>
          </a:xfrm>
          <a:prstGeom prst="rect">
            <a:avLst/>
          </a:prstGeom>
          <a:noFill/>
          <a:ln>
            <a:noFill/>
          </a:ln>
        </p:spPr>
      </p:pic>
      <p:sp>
        <p:nvSpPr>
          <p:cNvPr id="14" name="CasellaDiTesto 13"/>
          <p:cNvSpPr txBox="1"/>
          <p:nvPr/>
        </p:nvSpPr>
        <p:spPr>
          <a:xfrm>
            <a:off x="3358136" y="2773028"/>
            <a:ext cx="3096344" cy="369332"/>
          </a:xfrm>
          <a:prstGeom prst="rect">
            <a:avLst/>
          </a:prstGeom>
          <a:noFill/>
        </p:spPr>
        <p:txBody>
          <a:bodyPr wrap="square" rtlCol="0">
            <a:spAutoFit/>
          </a:bodyPr>
          <a:lstStyle/>
          <a:p>
            <a:r>
              <a:rPr lang="it-IT" b="1" dirty="0" smtClean="0">
                <a:solidFill>
                  <a:srgbClr val="C00000"/>
                </a:solidFill>
              </a:rPr>
              <a:t>Il lavoro degli artisti egizi</a:t>
            </a:r>
            <a:endParaRPr lang="it-IT" b="1" dirty="0">
              <a:solidFill>
                <a:srgbClr val="C00000"/>
              </a:solidFill>
            </a:endParaRPr>
          </a:p>
        </p:txBody>
      </p:sp>
      <p:pic>
        <p:nvPicPr>
          <p:cNvPr id="10" name="Immagine 9"/>
          <p:cNvPicPr>
            <a:picLocks noChangeAspect="1"/>
          </p:cNvPicPr>
          <p:nvPr/>
        </p:nvPicPr>
        <p:blipFill rotWithShape="1">
          <a:blip r:embed="rId8"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9">
                    <a14:imgEffect>
                      <a14:brightnessContrast bright="12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
          <a:stretch/>
        </p:blipFill>
        <p:spPr>
          <a:xfrm>
            <a:off x="3121753" y="1157977"/>
            <a:ext cx="3424041" cy="54867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52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80">
                                          <p:stCondLst>
                                            <p:cond delay="0"/>
                                          </p:stCondLst>
                                        </p:cTn>
                                        <p:tgtEl>
                                          <p:spTgt spid="12"/>
                                        </p:tgtEl>
                                      </p:cBhvr>
                                    </p:animEffect>
                                    <p:anim calcmode="lin" valueType="num">
                                      <p:cBhvr>
                                        <p:cTn id="6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4" dur="26">
                                          <p:stCondLst>
                                            <p:cond delay="650"/>
                                          </p:stCondLst>
                                        </p:cTn>
                                        <p:tgtEl>
                                          <p:spTgt spid="12"/>
                                        </p:tgtEl>
                                      </p:cBhvr>
                                      <p:to x="100000" y="60000"/>
                                    </p:animScale>
                                    <p:animScale>
                                      <p:cBhvr>
                                        <p:cTn id="75" dur="166" decel="50000">
                                          <p:stCondLst>
                                            <p:cond delay="676"/>
                                          </p:stCondLst>
                                        </p:cTn>
                                        <p:tgtEl>
                                          <p:spTgt spid="12"/>
                                        </p:tgtEl>
                                      </p:cBhvr>
                                      <p:to x="100000" y="100000"/>
                                    </p:animScale>
                                    <p:animScale>
                                      <p:cBhvr>
                                        <p:cTn id="76" dur="26">
                                          <p:stCondLst>
                                            <p:cond delay="1312"/>
                                          </p:stCondLst>
                                        </p:cTn>
                                        <p:tgtEl>
                                          <p:spTgt spid="12"/>
                                        </p:tgtEl>
                                      </p:cBhvr>
                                      <p:to x="100000" y="80000"/>
                                    </p:animScale>
                                    <p:animScale>
                                      <p:cBhvr>
                                        <p:cTn id="77" dur="166" decel="50000">
                                          <p:stCondLst>
                                            <p:cond delay="1338"/>
                                          </p:stCondLst>
                                        </p:cTn>
                                        <p:tgtEl>
                                          <p:spTgt spid="12"/>
                                        </p:tgtEl>
                                      </p:cBhvr>
                                      <p:to x="100000" y="100000"/>
                                    </p:animScale>
                                    <p:animScale>
                                      <p:cBhvr>
                                        <p:cTn id="78" dur="26">
                                          <p:stCondLst>
                                            <p:cond delay="1642"/>
                                          </p:stCondLst>
                                        </p:cTn>
                                        <p:tgtEl>
                                          <p:spTgt spid="12"/>
                                        </p:tgtEl>
                                      </p:cBhvr>
                                      <p:to x="100000" y="90000"/>
                                    </p:animScale>
                                    <p:animScale>
                                      <p:cBhvr>
                                        <p:cTn id="79" dur="166" decel="50000">
                                          <p:stCondLst>
                                            <p:cond delay="1668"/>
                                          </p:stCondLst>
                                        </p:cTn>
                                        <p:tgtEl>
                                          <p:spTgt spid="12"/>
                                        </p:tgtEl>
                                      </p:cBhvr>
                                      <p:to x="100000" y="100000"/>
                                    </p:animScale>
                                    <p:animScale>
                                      <p:cBhvr>
                                        <p:cTn id="80" dur="26">
                                          <p:stCondLst>
                                            <p:cond delay="1808"/>
                                          </p:stCondLst>
                                        </p:cTn>
                                        <p:tgtEl>
                                          <p:spTgt spid="12"/>
                                        </p:tgtEl>
                                      </p:cBhvr>
                                      <p:to x="100000" y="95000"/>
                                    </p:animScale>
                                    <p:animScale>
                                      <p:cBhvr>
                                        <p:cTn id="81" dur="166" decel="50000">
                                          <p:stCondLst>
                                            <p:cond delay="1834"/>
                                          </p:stCondLst>
                                        </p:cTn>
                                        <p:tgtEl>
                                          <p:spTgt spid="1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80">
                                          <p:stCondLst>
                                            <p:cond delay="0"/>
                                          </p:stCondLst>
                                        </p:cTn>
                                        <p:tgtEl>
                                          <p:spTgt spid="13"/>
                                        </p:tgtEl>
                                      </p:cBhvr>
                                    </p:animEffect>
                                    <p:anim calcmode="lin" valueType="num">
                                      <p:cBhvr>
                                        <p:cTn id="8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2" dur="26">
                                          <p:stCondLst>
                                            <p:cond delay="650"/>
                                          </p:stCondLst>
                                        </p:cTn>
                                        <p:tgtEl>
                                          <p:spTgt spid="13"/>
                                        </p:tgtEl>
                                      </p:cBhvr>
                                      <p:to x="100000" y="60000"/>
                                    </p:animScale>
                                    <p:animScale>
                                      <p:cBhvr>
                                        <p:cTn id="93" dur="166" decel="50000">
                                          <p:stCondLst>
                                            <p:cond delay="676"/>
                                          </p:stCondLst>
                                        </p:cTn>
                                        <p:tgtEl>
                                          <p:spTgt spid="13"/>
                                        </p:tgtEl>
                                      </p:cBhvr>
                                      <p:to x="100000" y="100000"/>
                                    </p:animScale>
                                    <p:animScale>
                                      <p:cBhvr>
                                        <p:cTn id="94" dur="26">
                                          <p:stCondLst>
                                            <p:cond delay="1312"/>
                                          </p:stCondLst>
                                        </p:cTn>
                                        <p:tgtEl>
                                          <p:spTgt spid="13"/>
                                        </p:tgtEl>
                                      </p:cBhvr>
                                      <p:to x="100000" y="80000"/>
                                    </p:animScale>
                                    <p:animScale>
                                      <p:cBhvr>
                                        <p:cTn id="95" dur="166" decel="50000">
                                          <p:stCondLst>
                                            <p:cond delay="1338"/>
                                          </p:stCondLst>
                                        </p:cTn>
                                        <p:tgtEl>
                                          <p:spTgt spid="13"/>
                                        </p:tgtEl>
                                      </p:cBhvr>
                                      <p:to x="100000" y="100000"/>
                                    </p:animScale>
                                    <p:animScale>
                                      <p:cBhvr>
                                        <p:cTn id="96" dur="26">
                                          <p:stCondLst>
                                            <p:cond delay="1642"/>
                                          </p:stCondLst>
                                        </p:cTn>
                                        <p:tgtEl>
                                          <p:spTgt spid="13"/>
                                        </p:tgtEl>
                                      </p:cBhvr>
                                      <p:to x="100000" y="90000"/>
                                    </p:animScale>
                                    <p:animScale>
                                      <p:cBhvr>
                                        <p:cTn id="97" dur="166" decel="50000">
                                          <p:stCondLst>
                                            <p:cond delay="1668"/>
                                          </p:stCondLst>
                                        </p:cTn>
                                        <p:tgtEl>
                                          <p:spTgt spid="13"/>
                                        </p:tgtEl>
                                      </p:cBhvr>
                                      <p:to x="100000" y="100000"/>
                                    </p:animScale>
                                    <p:animScale>
                                      <p:cBhvr>
                                        <p:cTn id="98" dur="26">
                                          <p:stCondLst>
                                            <p:cond delay="1808"/>
                                          </p:stCondLst>
                                        </p:cTn>
                                        <p:tgtEl>
                                          <p:spTgt spid="13"/>
                                        </p:tgtEl>
                                      </p:cBhvr>
                                      <p:to x="100000" y="95000"/>
                                    </p:animScale>
                                    <p:animScale>
                                      <p:cBhvr>
                                        <p:cTn id="99" dur="166" decel="50000">
                                          <p:stCondLst>
                                            <p:cond delay="1834"/>
                                          </p:stCondLst>
                                        </p:cTn>
                                        <p:tgtEl>
                                          <p:spTgt spid="13"/>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wipe(down)">
                                      <p:cBhvr>
                                        <p:cTn id="104" dur="580">
                                          <p:stCondLst>
                                            <p:cond delay="0"/>
                                          </p:stCondLst>
                                        </p:cTn>
                                        <p:tgtEl>
                                          <p:spTgt spid="10"/>
                                        </p:tgtEl>
                                      </p:cBhvr>
                                    </p:animEffect>
                                    <p:anim calcmode="lin" valueType="num">
                                      <p:cBhvr>
                                        <p:cTn id="10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0" dur="26">
                                          <p:stCondLst>
                                            <p:cond delay="650"/>
                                          </p:stCondLst>
                                        </p:cTn>
                                        <p:tgtEl>
                                          <p:spTgt spid="10"/>
                                        </p:tgtEl>
                                      </p:cBhvr>
                                      <p:to x="100000" y="60000"/>
                                    </p:animScale>
                                    <p:animScale>
                                      <p:cBhvr>
                                        <p:cTn id="111" dur="166" decel="50000">
                                          <p:stCondLst>
                                            <p:cond delay="676"/>
                                          </p:stCondLst>
                                        </p:cTn>
                                        <p:tgtEl>
                                          <p:spTgt spid="10"/>
                                        </p:tgtEl>
                                      </p:cBhvr>
                                      <p:to x="100000" y="100000"/>
                                    </p:animScale>
                                    <p:animScale>
                                      <p:cBhvr>
                                        <p:cTn id="112" dur="26">
                                          <p:stCondLst>
                                            <p:cond delay="1312"/>
                                          </p:stCondLst>
                                        </p:cTn>
                                        <p:tgtEl>
                                          <p:spTgt spid="10"/>
                                        </p:tgtEl>
                                      </p:cBhvr>
                                      <p:to x="100000" y="80000"/>
                                    </p:animScale>
                                    <p:animScale>
                                      <p:cBhvr>
                                        <p:cTn id="113" dur="166" decel="50000">
                                          <p:stCondLst>
                                            <p:cond delay="1338"/>
                                          </p:stCondLst>
                                        </p:cTn>
                                        <p:tgtEl>
                                          <p:spTgt spid="10"/>
                                        </p:tgtEl>
                                      </p:cBhvr>
                                      <p:to x="100000" y="100000"/>
                                    </p:animScale>
                                    <p:animScale>
                                      <p:cBhvr>
                                        <p:cTn id="114" dur="26">
                                          <p:stCondLst>
                                            <p:cond delay="1642"/>
                                          </p:stCondLst>
                                        </p:cTn>
                                        <p:tgtEl>
                                          <p:spTgt spid="10"/>
                                        </p:tgtEl>
                                      </p:cBhvr>
                                      <p:to x="100000" y="90000"/>
                                    </p:animScale>
                                    <p:animScale>
                                      <p:cBhvr>
                                        <p:cTn id="115" dur="166" decel="50000">
                                          <p:stCondLst>
                                            <p:cond delay="1668"/>
                                          </p:stCondLst>
                                        </p:cTn>
                                        <p:tgtEl>
                                          <p:spTgt spid="10"/>
                                        </p:tgtEl>
                                      </p:cBhvr>
                                      <p:to x="100000" y="100000"/>
                                    </p:animScale>
                                    <p:animScale>
                                      <p:cBhvr>
                                        <p:cTn id="116" dur="26">
                                          <p:stCondLst>
                                            <p:cond delay="1808"/>
                                          </p:stCondLst>
                                        </p:cTn>
                                        <p:tgtEl>
                                          <p:spTgt spid="10"/>
                                        </p:tgtEl>
                                      </p:cBhvr>
                                      <p:to x="100000" y="95000"/>
                                    </p:animScale>
                                    <p:animScale>
                                      <p:cBhvr>
                                        <p:cTn id="11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863823"/>
          </a:xfrm>
        </p:spPr>
        <p:style>
          <a:lnRef idx="0">
            <a:schemeClr val="accent3"/>
          </a:lnRef>
          <a:fillRef idx="3">
            <a:schemeClr val="accent3"/>
          </a:fillRef>
          <a:effectRef idx="3">
            <a:schemeClr val="accent3"/>
          </a:effectRef>
          <a:fontRef idx="minor">
            <a:schemeClr val="lt1"/>
          </a:fontRef>
        </p:style>
        <p:txBody>
          <a:bodyPr/>
          <a:lstStyle/>
          <a:p>
            <a:r>
              <a:rPr lang="it-IT" altLang="it-IT" sz="2600" dirty="0" smtClean="0">
                <a:solidFill>
                  <a:schemeClr val="tx1"/>
                </a:solidFill>
              </a:rPr>
              <a:t>La rappresentazione bidimensionale ai giorni nostri…</a:t>
            </a:r>
            <a:endParaRPr lang="it-IT" altLang="it-IT" sz="2600" dirty="0">
              <a:solidFill>
                <a:schemeClr val="tx1"/>
              </a:solidFill>
            </a:endParaRPr>
          </a:p>
        </p:txBody>
      </p:sp>
      <p:sp>
        <p:nvSpPr>
          <p:cNvPr id="106499" name="Rectangle 3"/>
          <p:cNvSpPr>
            <a:spLocks noGrp="1" noChangeArrowheads="1"/>
          </p:cNvSpPr>
          <p:nvPr>
            <p:ph type="body" idx="1"/>
          </p:nvPr>
        </p:nvSpPr>
        <p:spPr>
          <a:xfrm>
            <a:off x="251520" y="1196752"/>
            <a:ext cx="5184576" cy="792088"/>
          </a:xfr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0"/>
              </a:spcBef>
              <a:buNone/>
            </a:pPr>
            <a:r>
              <a:rPr lang="it-IT" altLang="it-IT" sz="2400" kern="1200" dirty="0">
                <a:solidFill>
                  <a:schemeClr val="accent6">
                    <a:lumMod val="50000"/>
                  </a:schemeClr>
                </a:solidFill>
              </a:rPr>
              <a:t>I punti di vista nella </a:t>
            </a:r>
            <a:r>
              <a:rPr lang="it-IT" altLang="it-IT" sz="2400" kern="1200" dirty="0" smtClean="0">
                <a:solidFill>
                  <a:schemeClr val="accent6">
                    <a:lumMod val="50000"/>
                  </a:schemeClr>
                </a:solidFill>
              </a:rPr>
              <a:t>tecnica, osservando alcuni oggetti</a:t>
            </a:r>
            <a:endParaRPr lang="it-IT" altLang="it-IT" sz="2400" kern="1200" dirty="0">
              <a:solidFill>
                <a:schemeClr val="accent6">
                  <a:lumMod val="50000"/>
                </a:schemeClr>
              </a:solidFill>
            </a:endParaRPr>
          </a:p>
        </p:txBody>
      </p:sp>
      <p:pic>
        <p:nvPicPr>
          <p:cNvPr id="4" name="Immagine 3"/>
          <p:cNvPicPr/>
          <p:nvPr/>
        </p:nvPicPr>
        <p:blipFill rotWithShape="1">
          <a:blip r:embed="rId2"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brightnessContrast bright="27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
          <a:stretch/>
        </p:blipFill>
        <p:spPr bwMode="auto">
          <a:xfrm>
            <a:off x="395536" y="2216762"/>
            <a:ext cx="2651482" cy="3563972"/>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3" name="Fumetto 4 2"/>
          <p:cNvSpPr/>
          <p:nvPr/>
        </p:nvSpPr>
        <p:spPr>
          <a:xfrm>
            <a:off x="2411760" y="2236234"/>
            <a:ext cx="3600400" cy="2033071"/>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smtClean="0"/>
              <a:t>Alex ne ha trovati 13 e mi chiede se ha fatto bene, perché forse sono troppi!</a:t>
            </a:r>
            <a:endParaRPr lang="it-IT" dirty="0"/>
          </a:p>
        </p:txBody>
      </p:sp>
      <p:pic>
        <p:nvPicPr>
          <p:cNvPr id="7" name="Immagine 6"/>
          <p:cNvPicPr/>
          <p:nvPr/>
        </p:nvPicPr>
        <p:blipFill>
          <a:blip r:embed="rId4"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5">
                    <a14:imgEffect>
                      <a14:brightnessContrast bright="2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16200000">
            <a:off x="1584621" y="3872086"/>
            <a:ext cx="2008505" cy="3570605"/>
          </a:xfrm>
          <a:prstGeom prst="rect">
            <a:avLst/>
          </a:prstGeom>
          <a:ln>
            <a:noFill/>
          </a:ln>
          <a:effectLst>
            <a:outerShdw blurRad="292100" dist="139700" dir="2700000" algn="tl" rotWithShape="0">
              <a:srgbClr val="333333">
                <a:alpha val="65000"/>
              </a:srgbClr>
            </a:outerShdw>
          </a:effectLst>
        </p:spPr>
      </p:pic>
      <p:sp>
        <p:nvSpPr>
          <p:cNvPr id="8" name="Rectangle 3"/>
          <p:cNvSpPr txBox="1">
            <a:spLocks noChangeArrowheads="1"/>
          </p:cNvSpPr>
          <p:nvPr/>
        </p:nvSpPr>
        <p:spPr bwMode="auto">
          <a:xfrm>
            <a:off x="4716016" y="4257092"/>
            <a:ext cx="4299275" cy="792088"/>
          </a:xfrm>
          <a:prstGeom prst="rect">
            <a:avLst/>
          </a:prstGeom>
          <a:solidFill>
            <a:srgbClr val="FFFF00"/>
          </a:solidFill>
          <a:ln>
            <a:solidFill>
              <a:srgbClr val="00B050"/>
            </a:solid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spcBef>
                <a:spcPct val="0"/>
              </a:spcBef>
              <a:buFontTx/>
              <a:buNone/>
            </a:pPr>
            <a:r>
              <a:rPr lang="it-IT" altLang="it-IT" sz="2400" kern="1200" dirty="0" smtClean="0">
                <a:solidFill>
                  <a:schemeClr val="accent6">
                    <a:lumMod val="50000"/>
                  </a:schemeClr>
                </a:solidFill>
              </a:rPr>
              <a:t>Le proiezioni ortogonali</a:t>
            </a:r>
            <a:endParaRPr lang="it-IT" altLang="it-IT" sz="2400" kern="1200" dirty="0">
              <a:solidFill>
                <a:schemeClr val="accent6">
                  <a:lumMod val="50000"/>
                </a:schemeClr>
              </a:solidFill>
            </a:endParaRPr>
          </a:p>
        </p:txBody>
      </p:sp>
      <p:pic>
        <p:nvPicPr>
          <p:cNvPr id="9" name="Immagine 8" descr="SAM_1026"/>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953916" y="1202577"/>
            <a:ext cx="3061375" cy="2512293"/>
          </a:xfrm>
          <a:prstGeom prst="rect">
            <a:avLst/>
          </a:prstGeom>
          <a:ln>
            <a:noFill/>
          </a:ln>
          <a:effectLst>
            <a:outerShdw blurRad="292100" dist="139700" dir="2700000" algn="tl" rotWithShape="0">
              <a:srgbClr val="333333">
                <a:alpha val="65000"/>
              </a:srgbClr>
            </a:outerShdw>
          </a:effectLst>
        </p:spPr>
      </p:pic>
      <p:pic>
        <p:nvPicPr>
          <p:cNvPr id="10" name="Immagine 9"/>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647909" y="1534659"/>
            <a:ext cx="3364251" cy="2693139"/>
          </a:xfrm>
          <a:prstGeom prst="rect">
            <a:avLst/>
          </a:prstGeom>
          <a:ln>
            <a:noFill/>
          </a:ln>
          <a:effectLst>
            <a:outerShdw blurRad="292100" dist="139700" dir="2700000" algn="tl" rotWithShape="0">
              <a:srgbClr val="333333">
                <a:alpha val="65000"/>
              </a:srgbClr>
            </a:outerShdw>
          </a:effectLst>
        </p:spPr>
      </p:pic>
      <p:pic>
        <p:nvPicPr>
          <p:cNvPr id="11" name="Immagine 10" descr="C:\Users\User1\Desktop\fotost60_09062013\100PHOTO\SAM_1040.JPG"/>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5892" y="3457286"/>
            <a:ext cx="4331736" cy="3204355"/>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112048" y="1202577"/>
            <a:ext cx="8898108" cy="5536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2000" dirty="0" smtClean="0">
                <a:solidFill>
                  <a:srgbClr val="C00000"/>
                </a:solidFill>
                <a:latin typeface="Aharoni" panose="02010803020104030203" pitchFamily="2" charset="-79"/>
                <a:cs typeface="Aharoni" panose="02010803020104030203" pitchFamily="2" charset="-79"/>
              </a:rPr>
              <a:t>Dal modello concreto al disegno tecnico…</a:t>
            </a:r>
            <a:endParaRPr lang="it-IT" sz="2000" dirty="0">
              <a:solidFill>
                <a:srgbClr val="C00000"/>
              </a:solidFill>
              <a:latin typeface="Aharoni" panose="02010803020104030203" pitchFamily="2" charset="-79"/>
              <a:cs typeface="Aharoni" panose="02010803020104030203" pitchFamily="2" charset="-79"/>
            </a:endParaRPr>
          </a:p>
        </p:txBody>
      </p:sp>
      <p:pic>
        <p:nvPicPr>
          <p:cNvPr id="12" name="Immagine 11" descr="SAM_1032"/>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9925" y="1267518"/>
            <a:ext cx="3410771" cy="2447352"/>
          </a:xfrm>
          <a:prstGeom prst="rect">
            <a:avLst/>
          </a:prstGeom>
          <a:ln>
            <a:noFill/>
          </a:ln>
          <a:effectLst>
            <a:outerShdw blurRad="292100" dist="139700" dir="2700000" algn="tl" rotWithShape="0">
              <a:srgbClr val="333333">
                <a:alpha val="65000"/>
              </a:srgbClr>
            </a:outerShdw>
          </a:effectLst>
        </p:spPr>
      </p:pic>
      <p:pic>
        <p:nvPicPr>
          <p:cNvPr id="14" name="Immagine 13"/>
          <p:cNvPicPr/>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028219" y="1345461"/>
            <a:ext cx="3456384" cy="2369409"/>
          </a:xfrm>
          <a:prstGeom prst="rect">
            <a:avLst/>
          </a:prstGeom>
          <a:ln>
            <a:noFill/>
          </a:ln>
          <a:effectLst>
            <a:outerShdw blurRad="292100" dist="139700" dir="2700000" algn="tl" rotWithShape="0">
              <a:srgbClr val="333333">
                <a:alpha val="65000"/>
              </a:srgbClr>
            </a:outerShdw>
          </a:effectLst>
        </p:spPr>
      </p:pic>
      <p:pic>
        <p:nvPicPr>
          <p:cNvPr id="15" name="Immagine 14" descr="SAM_1037"/>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56411" y="3901275"/>
            <a:ext cx="3141434" cy="2593517"/>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rotWithShape="1">
          <a:blip r:embed="rId12"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3">
                    <a14:imgEffect>
                      <a14:brightnessContrast bright="14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435"/>
          <a:stretch/>
        </p:blipFill>
        <p:spPr>
          <a:xfrm rot="16200000">
            <a:off x="1952076" y="3618563"/>
            <a:ext cx="2473752" cy="3570605"/>
          </a:xfrm>
          <a:prstGeom prst="rect">
            <a:avLst/>
          </a:prstGeom>
          <a:ln>
            <a:noFill/>
          </a:ln>
          <a:effectLst>
            <a:outerShdw blurRad="292100" dist="139700" dir="2700000" algn="tl" rotWithShape="0">
              <a:srgbClr val="333333">
                <a:alpha val="65000"/>
              </a:srgbClr>
            </a:outerShdw>
          </a:effectLst>
        </p:spPr>
      </p:pic>
      <p:pic>
        <p:nvPicPr>
          <p:cNvPr id="13" name="Immagine 12"/>
          <p:cNvPicPr>
            <a:picLocks noChangeAspect="1"/>
          </p:cNvPicPr>
          <p:nvPr/>
        </p:nvPicPr>
        <p:blipFill rotWithShape="1">
          <a:blip r:embed="rId14"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5">
                    <a14:imgEffect>
                      <a14:brightnessContrast bright="22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416"/>
          <a:stretch/>
        </p:blipFill>
        <p:spPr>
          <a:xfrm rot="16200000">
            <a:off x="1742983" y="-497059"/>
            <a:ext cx="5732022" cy="8796667"/>
          </a:xfrm>
          <a:prstGeom prst="rect">
            <a:avLst/>
          </a:prstGeom>
          <a:ln>
            <a:noFill/>
          </a:ln>
          <a:effectLst>
            <a:outerShdw blurRad="292100" dist="139700" dir="2700000" algn="tl" rotWithShape="0">
              <a:srgbClr val="333333">
                <a:alpha val="65000"/>
              </a:srgbClr>
            </a:outerShdw>
          </a:effectLst>
        </p:spPr>
      </p:pic>
      <p:sp>
        <p:nvSpPr>
          <p:cNvPr id="16" name="CasellaDiTesto 15"/>
          <p:cNvSpPr txBox="1"/>
          <p:nvPr/>
        </p:nvSpPr>
        <p:spPr>
          <a:xfrm>
            <a:off x="3916853" y="1513815"/>
            <a:ext cx="4928348" cy="3779758"/>
          </a:xfrm>
          <a:prstGeom prst="wedgeRoundRectCallou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dirty="0"/>
              <a:t>&lt;Ho una cameretta di forma rettangolare con i lati delle pareti lunghi rispettivamente 5 m e 3 m. Dopo aver disegnato la pianta della cameretta sul foglio, calcola se è possibile arredare le due pareti da 5 m con un armadio su ogni </a:t>
            </a:r>
            <a:r>
              <a:rPr lang="it-IT" dirty="0" smtClean="0"/>
              <a:t>parete, </a:t>
            </a:r>
            <a:r>
              <a:rPr lang="it-IT" dirty="0"/>
              <a:t>lungo 4 m e largo 60 cm. “</a:t>
            </a:r>
            <a:r>
              <a:rPr lang="it-IT" i="1" dirty="0"/>
              <a:t>Quanto spazio rimane nella stanza tra un armadio e l’altro</a:t>
            </a:r>
            <a:r>
              <a:rPr lang="it-IT" dirty="0"/>
              <a:t>? </a:t>
            </a:r>
            <a:r>
              <a:rPr lang="it-IT" i="1" dirty="0"/>
              <a:t>È possibile muoversi all’interno della stanza</a:t>
            </a:r>
            <a:r>
              <a:rPr lang="it-IT" dirty="0"/>
              <a:t>? </a:t>
            </a:r>
            <a:r>
              <a:rPr lang="it-IT" i="1" dirty="0"/>
              <a:t>Si possono aprire contemporaneamente le ante dei due armadi, sapendo che sono lunghe 40 cm</a:t>
            </a:r>
            <a:r>
              <a:rPr lang="it-IT" dirty="0"/>
              <a:t>? &gt;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52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80">
                                          <p:stCondLst>
                                            <p:cond delay="0"/>
                                          </p:stCondLst>
                                        </p:cTn>
                                        <p:tgtEl>
                                          <p:spTgt spid="11"/>
                                        </p:tgtEl>
                                      </p:cBhvr>
                                    </p:animEffect>
                                    <p:anim calcmode="lin" valueType="num">
                                      <p:cBhvr>
                                        <p:cTn id="6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2" dur="26">
                                          <p:stCondLst>
                                            <p:cond delay="650"/>
                                          </p:stCondLst>
                                        </p:cTn>
                                        <p:tgtEl>
                                          <p:spTgt spid="11"/>
                                        </p:tgtEl>
                                      </p:cBhvr>
                                      <p:to x="100000" y="60000"/>
                                    </p:animScale>
                                    <p:animScale>
                                      <p:cBhvr>
                                        <p:cTn id="73" dur="166" decel="50000">
                                          <p:stCondLst>
                                            <p:cond delay="676"/>
                                          </p:stCondLst>
                                        </p:cTn>
                                        <p:tgtEl>
                                          <p:spTgt spid="11"/>
                                        </p:tgtEl>
                                      </p:cBhvr>
                                      <p:to x="100000" y="100000"/>
                                    </p:animScale>
                                    <p:animScale>
                                      <p:cBhvr>
                                        <p:cTn id="74" dur="26">
                                          <p:stCondLst>
                                            <p:cond delay="1312"/>
                                          </p:stCondLst>
                                        </p:cTn>
                                        <p:tgtEl>
                                          <p:spTgt spid="11"/>
                                        </p:tgtEl>
                                      </p:cBhvr>
                                      <p:to x="100000" y="80000"/>
                                    </p:animScale>
                                    <p:animScale>
                                      <p:cBhvr>
                                        <p:cTn id="75" dur="166" decel="50000">
                                          <p:stCondLst>
                                            <p:cond delay="1338"/>
                                          </p:stCondLst>
                                        </p:cTn>
                                        <p:tgtEl>
                                          <p:spTgt spid="11"/>
                                        </p:tgtEl>
                                      </p:cBhvr>
                                      <p:to x="100000" y="100000"/>
                                    </p:animScale>
                                    <p:animScale>
                                      <p:cBhvr>
                                        <p:cTn id="76" dur="26">
                                          <p:stCondLst>
                                            <p:cond delay="1642"/>
                                          </p:stCondLst>
                                        </p:cTn>
                                        <p:tgtEl>
                                          <p:spTgt spid="11"/>
                                        </p:tgtEl>
                                      </p:cBhvr>
                                      <p:to x="100000" y="90000"/>
                                    </p:animScale>
                                    <p:animScale>
                                      <p:cBhvr>
                                        <p:cTn id="77" dur="166" decel="50000">
                                          <p:stCondLst>
                                            <p:cond delay="1668"/>
                                          </p:stCondLst>
                                        </p:cTn>
                                        <p:tgtEl>
                                          <p:spTgt spid="11"/>
                                        </p:tgtEl>
                                      </p:cBhvr>
                                      <p:to x="100000" y="100000"/>
                                    </p:animScale>
                                    <p:animScale>
                                      <p:cBhvr>
                                        <p:cTn id="78" dur="26">
                                          <p:stCondLst>
                                            <p:cond delay="1808"/>
                                          </p:stCondLst>
                                        </p:cTn>
                                        <p:tgtEl>
                                          <p:spTgt spid="11"/>
                                        </p:tgtEl>
                                      </p:cBhvr>
                                      <p:to x="100000" y="95000"/>
                                    </p:animScale>
                                    <p:animScale>
                                      <p:cBhvr>
                                        <p:cTn id="79" dur="166" decel="50000">
                                          <p:stCondLst>
                                            <p:cond delay="1834"/>
                                          </p:stCondLst>
                                        </p:cTn>
                                        <p:tgtEl>
                                          <p:spTgt spid="1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ppt_x"/>
                                          </p:val>
                                        </p:tav>
                                        <p:tav tm="100000">
                                          <p:val>
                                            <p:strVal val="#ppt_x"/>
                                          </p:val>
                                        </p:tav>
                                      </p:tavLst>
                                    </p:anim>
                                    <p:anim calcmode="lin" valueType="num">
                                      <p:cBhvr additive="base">
                                        <p:cTn id="8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ppt_x"/>
                                          </p:val>
                                        </p:tav>
                                        <p:tav tm="100000">
                                          <p:val>
                                            <p:strVal val="#ppt_x"/>
                                          </p:val>
                                        </p:tav>
                                      </p:tavLst>
                                    </p:anim>
                                    <p:anim calcmode="lin" valueType="num">
                                      <p:cBhvr additive="base">
                                        <p:cTn id="9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down)">
                                      <p:cBhvr>
                                        <p:cTn id="108" dur="580">
                                          <p:stCondLst>
                                            <p:cond delay="0"/>
                                          </p:stCondLst>
                                        </p:cTn>
                                        <p:tgtEl>
                                          <p:spTgt spid="6"/>
                                        </p:tgtEl>
                                      </p:cBhvr>
                                    </p:animEffect>
                                    <p:anim calcmode="lin" valueType="num">
                                      <p:cBhvr>
                                        <p:cTn id="10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14" dur="26">
                                          <p:stCondLst>
                                            <p:cond delay="650"/>
                                          </p:stCondLst>
                                        </p:cTn>
                                        <p:tgtEl>
                                          <p:spTgt spid="6"/>
                                        </p:tgtEl>
                                      </p:cBhvr>
                                      <p:to x="100000" y="60000"/>
                                    </p:animScale>
                                    <p:animScale>
                                      <p:cBhvr>
                                        <p:cTn id="115" dur="166" decel="50000">
                                          <p:stCondLst>
                                            <p:cond delay="676"/>
                                          </p:stCondLst>
                                        </p:cTn>
                                        <p:tgtEl>
                                          <p:spTgt spid="6"/>
                                        </p:tgtEl>
                                      </p:cBhvr>
                                      <p:to x="100000" y="100000"/>
                                    </p:animScale>
                                    <p:animScale>
                                      <p:cBhvr>
                                        <p:cTn id="116" dur="26">
                                          <p:stCondLst>
                                            <p:cond delay="1312"/>
                                          </p:stCondLst>
                                        </p:cTn>
                                        <p:tgtEl>
                                          <p:spTgt spid="6"/>
                                        </p:tgtEl>
                                      </p:cBhvr>
                                      <p:to x="100000" y="80000"/>
                                    </p:animScale>
                                    <p:animScale>
                                      <p:cBhvr>
                                        <p:cTn id="117" dur="166" decel="50000">
                                          <p:stCondLst>
                                            <p:cond delay="1338"/>
                                          </p:stCondLst>
                                        </p:cTn>
                                        <p:tgtEl>
                                          <p:spTgt spid="6"/>
                                        </p:tgtEl>
                                      </p:cBhvr>
                                      <p:to x="100000" y="100000"/>
                                    </p:animScale>
                                    <p:animScale>
                                      <p:cBhvr>
                                        <p:cTn id="118" dur="26">
                                          <p:stCondLst>
                                            <p:cond delay="1642"/>
                                          </p:stCondLst>
                                        </p:cTn>
                                        <p:tgtEl>
                                          <p:spTgt spid="6"/>
                                        </p:tgtEl>
                                      </p:cBhvr>
                                      <p:to x="100000" y="90000"/>
                                    </p:animScale>
                                    <p:animScale>
                                      <p:cBhvr>
                                        <p:cTn id="119" dur="166" decel="50000">
                                          <p:stCondLst>
                                            <p:cond delay="1668"/>
                                          </p:stCondLst>
                                        </p:cTn>
                                        <p:tgtEl>
                                          <p:spTgt spid="6"/>
                                        </p:tgtEl>
                                      </p:cBhvr>
                                      <p:to x="100000" y="100000"/>
                                    </p:animScale>
                                    <p:animScale>
                                      <p:cBhvr>
                                        <p:cTn id="120" dur="26">
                                          <p:stCondLst>
                                            <p:cond delay="1808"/>
                                          </p:stCondLst>
                                        </p:cTn>
                                        <p:tgtEl>
                                          <p:spTgt spid="6"/>
                                        </p:tgtEl>
                                      </p:cBhvr>
                                      <p:to x="100000" y="95000"/>
                                    </p:animScale>
                                    <p:animScale>
                                      <p:cBhvr>
                                        <p:cTn id="121" dur="166" decel="50000">
                                          <p:stCondLst>
                                            <p:cond delay="1834"/>
                                          </p:stCondLst>
                                        </p:cTn>
                                        <p:tgtEl>
                                          <p:spTgt spid="6"/>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wipe(down)">
                                      <p:cBhvr>
                                        <p:cTn id="126" dur="580">
                                          <p:stCondLst>
                                            <p:cond delay="0"/>
                                          </p:stCondLst>
                                        </p:cTn>
                                        <p:tgtEl>
                                          <p:spTgt spid="13"/>
                                        </p:tgtEl>
                                      </p:cBhvr>
                                    </p:animEffect>
                                    <p:anim calcmode="lin" valueType="num">
                                      <p:cBhvr>
                                        <p:cTn id="1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2" dur="26">
                                          <p:stCondLst>
                                            <p:cond delay="650"/>
                                          </p:stCondLst>
                                        </p:cTn>
                                        <p:tgtEl>
                                          <p:spTgt spid="13"/>
                                        </p:tgtEl>
                                      </p:cBhvr>
                                      <p:to x="100000" y="60000"/>
                                    </p:animScale>
                                    <p:animScale>
                                      <p:cBhvr>
                                        <p:cTn id="133" dur="166" decel="50000">
                                          <p:stCondLst>
                                            <p:cond delay="676"/>
                                          </p:stCondLst>
                                        </p:cTn>
                                        <p:tgtEl>
                                          <p:spTgt spid="13"/>
                                        </p:tgtEl>
                                      </p:cBhvr>
                                      <p:to x="100000" y="100000"/>
                                    </p:animScale>
                                    <p:animScale>
                                      <p:cBhvr>
                                        <p:cTn id="134" dur="26">
                                          <p:stCondLst>
                                            <p:cond delay="1312"/>
                                          </p:stCondLst>
                                        </p:cTn>
                                        <p:tgtEl>
                                          <p:spTgt spid="13"/>
                                        </p:tgtEl>
                                      </p:cBhvr>
                                      <p:to x="100000" y="80000"/>
                                    </p:animScale>
                                    <p:animScale>
                                      <p:cBhvr>
                                        <p:cTn id="135" dur="166" decel="50000">
                                          <p:stCondLst>
                                            <p:cond delay="1338"/>
                                          </p:stCondLst>
                                        </p:cTn>
                                        <p:tgtEl>
                                          <p:spTgt spid="13"/>
                                        </p:tgtEl>
                                      </p:cBhvr>
                                      <p:to x="100000" y="100000"/>
                                    </p:animScale>
                                    <p:animScale>
                                      <p:cBhvr>
                                        <p:cTn id="136" dur="26">
                                          <p:stCondLst>
                                            <p:cond delay="1642"/>
                                          </p:stCondLst>
                                        </p:cTn>
                                        <p:tgtEl>
                                          <p:spTgt spid="13"/>
                                        </p:tgtEl>
                                      </p:cBhvr>
                                      <p:to x="100000" y="90000"/>
                                    </p:animScale>
                                    <p:animScale>
                                      <p:cBhvr>
                                        <p:cTn id="137" dur="166" decel="50000">
                                          <p:stCondLst>
                                            <p:cond delay="1668"/>
                                          </p:stCondLst>
                                        </p:cTn>
                                        <p:tgtEl>
                                          <p:spTgt spid="13"/>
                                        </p:tgtEl>
                                      </p:cBhvr>
                                      <p:to x="100000" y="100000"/>
                                    </p:animScale>
                                    <p:animScale>
                                      <p:cBhvr>
                                        <p:cTn id="138" dur="26">
                                          <p:stCondLst>
                                            <p:cond delay="1808"/>
                                          </p:stCondLst>
                                        </p:cTn>
                                        <p:tgtEl>
                                          <p:spTgt spid="13"/>
                                        </p:tgtEl>
                                      </p:cBhvr>
                                      <p:to x="100000" y="95000"/>
                                    </p:animScale>
                                    <p:animScale>
                                      <p:cBhvr>
                                        <p:cTn id="139" dur="166" decel="50000">
                                          <p:stCondLst>
                                            <p:cond delay="1834"/>
                                          </p:stCondLst>
                                        </p:cTn>
                                        <p:tgtEl>
                                          <p:spTgt spid="13"/>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grpId="0" nodeType="click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circle(in)">
                                      <p:cBhvr>
                                        <p:cTn id="1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animBg="1"/>
      <p:bldP spid="16"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755576" y="188640"/>
            <a:ext cx="7772400" cy="936625"/>
          </a:xfrm>
        </p:spPr>
        <p:style>
          <a:lnRef idx="0">
            <a:schemeClr val="accent3"/>
          </a:lnRef>
          <a:fillRef idx="3">
            <a:schemeClr val="accent3"/>
          </a:fillRef>
          <a:effectRef idx="3">
            <a:schemeClr val="accent3"/>
          </a:effectRef>
          <a:fontRef idx="minor">
            <a:schemeClr val="lt1"/>
          </a:fontRef>
        </p:style>
        <p:txBody>
          <a:bodyPr/>
          <a:lstStyle/>
          <a:p>
            <a:r>
              <a:rPr lang="it-IT" altLang="it-IT" sz="2600" dirty="0" smtClean="0">
                <a:solidFill>
                  <a:schemeClr val="tx1"/>
                </a:solidFill>
              </a:rPr>
              <a:t>La prospettiva nel disegno tecnico e nella pittura</a:t>
            </a:r>
            <a:endParaRPr lang="it-IT" altLang="it-IT" sz="2600" dirty="0">
              <a:solidFill>
                <a:schemeClr val="tx1"/>
              </a:solidFill>
            </a:endParaRPr>
          </a:p>
        </p:txBody>
      </p:sp>
      <p:pic>
        <p:nvPicPr>
          <p:cNvPr id="5" name="Immagine 4"/>
          <p:cNvPicPr>
            <a:picLocks noChangeAspect="1"/>
          </p:cNvPicPr>
          <p:nvPr/>
        </p:nvPicPr>
        <p:blipFill>
          <a:blip r:embed="rId2"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brightnessContrast bright="1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38611" y="3721164"/>
            <a:ext cx="5024441" cy="2826248"/>
          </a:xfrm>
          <a:prstGeom prst="rect">
            <a:avLst/>
          </a:prstGeom>
          <a:ln>
            <a:noFill/>
          </a:ln>
          <a:effectLst>
            <a:outerShdw blurRad="292100" dist="139700" dir="2700000" algn="tl" rotWithShape="0">
              <a:srgbClr val="333333">
                <a:alpha val="65000"/>
              </a:srgbClr>
            </a:outerShdw>
          </a:effectLst>
        </p:spPr>
      </p:pic>
      <p:pic>
        <p:nvPicPr>
          <p:cNvPr id="6" name="Immagine 5" descr="SAM_1048"/>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7544" y="2492896"/>
            <a:ext cx="3690143" cy="2387334"/>
          </a:xfrm>
          <a:prstGeom prst="rect">
            <a:avLst/>
          </a:prstGeom>
          <a:ln>
            <a:noFill/>
          </a:ln>
          <a:effectLst>
            <a:outerShdw blurRad="292100" dist="139700" dir="2700000" algn="tl" rotWithShape="0">
              <a:srgbClr val="333333">
                <a:alpha val="65000"/>
              </a:srgbClr>
            </a:outerShdw>
          </a:effectLst>
        </p:spPr>
      </p:pic>
      <p:sp>
        <p:nvSpPr>
          <p:cNvPr id="8" name="Freccia a destra 7"/>
          <p:cNvSpPr/>
          <p:nvPr/>
        </p:nvSpPr>
        <p:spPr>
          <a:xfrm>
            <a:off x="755576" y="5134288"/>
            <a:ext cx="3024336" cy="141312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t>Quello che vedono i miei occhi</a:t>
            </a:r>
            <a:endParaRPr lang="it-IT" dirty="0"/>
          </a:p>
        </p:txBody>
      </p:sp>
      <p:cxnSp>
        <p:nvCxnSpPr>
          <p:cNvPr id="10" name="Connettore 2 9"/>
          <p:cNvCxnSpPr/>
          <p:nvPr/>
        </p:nvCxnSpPr>
        <p:spPr>
          <a:xfrm flipV="1">
            <a:off x="4788024" y="5134288"/>
            <a:ext cx="1512168" cy="1319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6300192" y="5176716"/>
            <a:ext cx="266286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a:stCxn id="5" idx="1"/>
            <a:endCxn id="5" idx="3"/>
          </p:cNvCxnSpPr>
          <p:nvPr/>
        </p:nvCxnSpPr>
        <p:spPr>
          <a:xfrm>
            <a:off x="3938611" y="5134288"/>
            <a:ext cx="5024441" cy="0"/>
          </a:xfrm>
          <a:prstGeom prst="line">
            <a:avLst/>
          </a:prstGeom>
        </p:spPr>
        <p:style>
          <a:lnRef idx="1">
            <a:schemeClr val="accent5"/>
          </a:lnRef>
          <a:fillRef idx="0">
            <a:schemeClr val="accent5"/>
          </a:fillRef>
          <a:effectRef idx="0">
            <a:schemeClr val="accent5"/>
          </a:effectRef>
          <a:fontRef idx="minor">
            <a:schemeClr val="tx1"/>
          </a:fontRef>
        </p:style>
      </p:cxnSp>
      <p:sp>
        <p:nvSpPr>
          <p:cNvPr id="17" name="Sottotitolo 2"/>
          <p:cNvSpPr txBox="1">
            <a:spLocks/>
          </p:cNvSpPr>
          <p:nvPr/>
        </p:nvSpPr>
        <p:spPr bwMode="auto">
          <a:xfrm>
            <a:off x="2627784" y="1124744"/>
            <a:ext cx="6400800" cy="1512168"/>
          </a:xfrm>
          <a:prstGeom prst="cloudCallout">
            <a:avLst/>
          </a:prstGeom>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lt1"/>
                </a:solidFill>
                <a:latin typeface="+mn-lt"/>
                <a:ea typeface="+mn-ea"/>
                <a:cs typeface="+mn-cs"/>
              </a:defRPr>
            </a:lvl1pPr>
            <a:lvl2pPr marL="457200" indent="0" algn="ctr" rtl="0" fontAlgn="base">
              <a:spcBef>
                <a:spcPct val="20000"/>
              </a:spcBef>
              <a:spcAft>
                <a:spcPct val="0"/>
              </a:spcAft>
              <a:buNone/>
              <a:defRPr sz="2800">
                <a:solidFill>
                  <a:schemeClr val="lt1"/>
                </a:solidFill>
                <a:latin typeface="+mn-lt"/>
                <a:ea typeface="+mn-ea"/>
                <a:cs typeface="+mn-cs"/>
              </a:defRPr>
            </a:lvl2pPr>
            <a:lvl3pPr marL="914400" indent="0" algn="ctr" rtl="0" fontAlgn="base">
              <a:spcBef>
                <a:spcPct val="20000"/>
              </a:spcBef>
              <a:spcAft>
                <a:spcPct val="0"/>
              </a:spcAft>
              <a:buNone/>
              <a:defRPr sz="2400">
                <a:solidFill>
                  <a:schemeClr val="lt1"/>
                </a:solidFill>
                <a:latin typeface="+mn-lt"/>
                <a:ea typeface="+mn-ea"/>
                <a:cs typeface="+mn-cs"/>
              </a:defRPr>
            </a:lvl3pPr>
            <a:lvl4pPr marL="1371600" indent="0" algn="ctr" rtl="0" fontAlgn="base">
              <a:spcBef>
                <a:spcPct val="20000"/>
              </a:spcBef>
              <a:spcAft>
                <a:spcPct val="0"/>
              </a:spcAft>
              <a:buNone/>
              <a:defRPr sz="2000">
                <a:solidFill>
                  <a:schemeClr val="lt1"/>
                </a:solidFill>
                <a:latin typeface="+mn-lt"/>
                <a:ea typeface="+mn-ea"/>
                <a:cs typeface="+mn-cs"/>
              </a:defRPr>
            </a:lvl4pPr>
            <a:lvl5pPr marL="1828800" indent="0" algn="ctr" rtl="0" fontAlgn="base">
              <a:spcBef>
                <a:spcPct val="20000"/>
              </a:spcBef>
              <a:spcAft>
                <a:spcPct val="0"/>
              </a:spcAft>
              <a:buNone/>
              <a:defRPr sz="2000">
                <a:solidFill>
                  <a:schemeClr val="lt1"/>
                </a:solidFill>
                <a:latin typeface="+mn-lt"/>
                <a:ea typeface="+mn-ea"/>
                <a:cs typeface="+mn-cs"/>
              </a:defRPr>
            </a:lvl5pPr>
            <a:lvl6pPr marL="2286000" indent="0" algn="ctr" rtl="0" fontAlgn="base">
              <a:spcBef>
                <a:spcPct val="20000"/>
              </a:spcBef>
              <a:spcAft>
                <a:spcPct val="0"/>
              </a:spcAft>
              <a:buNone/>
              <a:defRPr sz="2000">
                <a:solidFill>
                  <a:schemeClr val="lt1"/>
                </a:solidFill>
                <a:latin typeface="+mn-lt"/>
                <a:ea typeface="+mn-ea"/>
                <a:cs typeface="+mn-cs"/>
              </a:defRPr>
            </a:lvl6pPr>
            <a:lvl7pPr marL="2743200" indent="0" algn="ctr" rtl="0" fontAlgn="base">
              <a:spcBef>
                <a:spcPct val="20000"/>
              </a:spcBef>
              <a:spcAft>
                <a:spcPct val="0"/>
              </a:spcAft>
              <a:buNone/>
              <a:defRPr sz="2000">
                <a:solidFill>
                  <a:schemeClr val="lt1"/>
                </a:solidFill>
                <a:latin typeface="+mn-lt"/>
                <a:ea typeface="+mn-ea"/>
                <a:cs typeface="+mn-cs"/>
              </a:defRPr>
            </a:lvl7pPr>
            <a:lvl8pPr marL="3200400" indent="0" algn="ctr" rtl="0" fontAlgn="base">
              <a:spcBef>
                <a:spcPct val="20000"/>
              </a:spcBef>
              <a:spcAft>
                <a:spcPct val="0"/>
              </a:spcAft>
              <a:buNone/>
              <a:defRPr sz="2000">
                <a:solidFill>
                  <a:schemeClr val="lt1"/>
                </a:solidFill>
                <a:latin typeface="+mn-lt"/>
                <a:ea typeface="+mn-ea"/>
                <a:cs typeface="+mn-cs"/>
              </a:defRPr>
            </a:lvl8pPr>
            <a:lvl9pPr marL="3657600" indent="0" algn="ctr" rtl="0" fontAlgn="base">
              <a:spcBef>
                <a:spcPct val="20000"/>
              </a:spcBef>
              <a:spcAft>
                <a:spcPct val="0"/>
              </a:spcAft>
              <a:buNone/>
              <a:defRPr sz="2000">
                <a:solidFill>
                  <a:schemeClr val="lt1"/>
                </a:solidFill>
                <a:latin typeface="+mn-lt"/>
                <a:ea typeface="+mn-ea"/>
                <a:cs typeface="+mn-cs"/>
              </a:defRPr>
            </a:lvl9pPr>
          </a:lstStyle>
          <a:p>
            <a:r>
              <a:rPr lang="it-IT" sz="2000" kern="0" dirty="0" smtClean="0"/>
              <a:t>Chiudi gli occhi e immagina di percorrere una strada…prova a disegnare quello che vedi</a:t>
            </a:r>
            <a:endParaRPr lang="it-IT" sz="2000" kern="0" dirty="0"/>
          </a:p>
        </p:txBody>
      </p:sp>
      <p:sp>
        <p:nvSpPr>
          <p:cNvPr id="16" name="Rettangolo 15"/>
          <p:cNvSpPr/>
          <p:nvPr/>
        </p:nvSpPr>
        <p:spPr>
          <a:xfrm>
            <a:off x="35496" y="1124744"/>
            <a:ext cx="9036496" cy="5494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descr="SAM_1052"/>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5311" y="1194463"/>
            <a:ext cx="2818833" cy="2345795"/>
          </a:xfrm>
          <a:prstGeom prst="rect">
            <a:avLst/>
          </a:prstGeom>
          <a:ln>
            <a:noFill/>
          </a:ln>
          <a:effectLst>
            <a:outerShdw blurRad="292100" dist="139700" dir="2700000" algn="tl" rotWithShape="0">
              <a:srgbClr val="333333">
                <a:alpha val="65000"/>
              </a:srgbClr>
            </a:outerShdw>
          </a:effectLst>
        </p:spPr>
      </p:pic>
      <p:pic>
        <p:nvPicPr>
          <p:cNvPr id="20" name="Immagine 19" descr="SAM_106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25004" y="1124744"/>
            <a:ext cx="2913677" cy="2431772"/>
          </a:xfrm>
          <a:prstGeom prst="rect">
            <a:avLst/>
          </a:prstGeom>
          <a:ln>
            <a:noFill/>
          </a:ln>
          <a:effectLst>
            <a:outerShdw blurRad="292100" dist="139700" dir="2700000" algn="tl" rotWithShape="0">
              <a:srgbClr val="333333">
                <a:alpha val="65000"/>
              </a:srgbClr>
            </a:outerShdw>
          </a:effectLst>
        </p:spPr>
      </p:pic>
      <p:pic>
        <p:nvPicPr>
          <p:cNvPr id="21" name="Immagine 20"/>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7286" y="1124744"/>
            <a:ext cx="2815766" cy="2526701"/>
          </a:xfrm>
          <a:prstGeom prst="rect">
            <a:avLst/>
          </a:prstGeom>
          <a:ln>
            <a:noFill/>
          </a:ln>
          <a:effectLst>
            <a:outerShdw blurRad="292100" dist="139700" dir="2700000" algn="tl" rotWithShape="0">
              <a:srgbClr val="333333">
                <a:alpha val="65000"/>
              </a:srgbClr>
            </a:outerShdw>
          </a:effectLst>
        </p:spPr>
      </p:pic>
      <p:pic>
        <p:nvPicPr>
          <p:cNvPr id="23" name="Immagine 22"/>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5765" y="4069917"/>
            <a:ext cx="3005714" cy="2338733"/>
          </a:xfrm>
          <a:prstGeom prst="rect">
            <a:avLst/>
          </a:prstGeom>
          <a:ln>
            <a:noFill/>
          </a:ln>
          <a:effectLst>
            <a:outerShdw blurRad="292100" dist="139700" dir="2700000" algn="tl" rotWithShape="0">
              <a:srgbClr val="333333">
                <a:alpha val="65000"/>
              </a:srgbClr>
            </a:outerShdw>
          </a:effectLst>
        </p:spPr>
      </p:pic>
      <p:pic>
        <p:nvPicPr>
          <p:cNvPr id="24" name="Immagine 23"/>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32614" y="4069917"/>
            <a:ext cx="2842260" cy="2130425"/>
          </a:xfrm>
          <a:prstGeom prst="rect">
            <a:avLst/>
          </a:prstGeom>
          <a:ln>
            <a:noFill/>
          </a:ln>
          <a:effectLst>
            <a:outerShdw blurRad="292100" dist="139700" dir="2700000" algn="tl" rotWithShape="0">
              <a:srgbClr val="333333">
                <a:alpha val="65000"/>
              </a:srgbClr>
            </a:outerShdw>
          </a:effectLst>
        </p:spPr>
      </p:pic>
      <p:pic>
        <p:nvPicPr>
          <p:cNvPr id="25" name="Immagine 24"/>
          <p:cNvPicPr/>
          <p:nvPr/>
        </p:nvPicPr>
        <p:blipFill rotWithShape="1">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
          <a:stretch/>
        </p:blipFill>
        <p:spPr bwMode="auto">
          <a:xfrm>
            <a:off x="6038681" y="4117240"/>
            <a:ext cx="2941955" cy="224409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28" name="Rettangolo 27"/>
          <p:cNvSpPr/>
          <p:nvPr/>
        </p:nvSpPr>
        <p:spPr>
          <a:xfrm>
            <a:off x="35765" y="1098629"/>
            <a:ext cx="9036227" cy="554690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p:nvPr/>
        </p:nvPicPr>
        <p:blipFill rotWithShape="1">
          <a:blip r:embed="rId11"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2">
                    <a14:imgEffect>
                      <a14:brightnessContrast bright="11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96" t="-649"/>
          <a:stretch/>
        </p:blipFill>
        <p:spPr>
          <a:xfrm>
            <a:off x="115311" y="1194463"/>
            <a:ext cx="4932000" cy="3060000"/>
          </a:xfrm>
          <a:prstGeom prst="rect">
            <a:avLst/>
          </a:prstGeom>
          <a:ln>
            <a:noFill/>
          </a:ln>
          <a:effectLst>
            <a:outerShdw blurRad="292100" dist="139700" dir="2700000" algn="tl" rotWithShape="0">
              <a:srgbClr val="333333">
                <a:alpha val="65000"/>
              </a:srgbClr>
            </a:outerShdw>
          </a:effectLst>
        </p:spPr>
      </p:pic>
      <p:pic>
        <p:nvPicPr>
          <p:cNvPr id="26" name="Immagine 25"/>
          <p:cNvPicPr/>
          <p:nvPr/>
        </p:nvPicPr>
        <p:blipFill rotWithShape="1">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240"/>
          <a:stretch/>
        </p:blipFill>
        <p:spPr>
          <a:xfrm>
            <a:off x="4238785" y="3316924"/>
            <a:ext cx="4822949" cy="342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45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80">
                                          <p:stCondLst>
                                            <p:cond delay="0"/>
                                          </p:stCondLst>
                                        </p:cTn>
                                        <p:tgtEl>
                                          <p:spTgt spid="19"/>
                                        </p:tgtEl>
                                      </p:cBhvr>
                                    </p:animEffect>
                                    <p:anim calcmode="lin" valueType="num">
                                      <p:cBhvr>
                                        <p:cTn id="6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0" dur="26">
                                          <p:stCondLst>
                                            <p:cond delay="650"/>
                                          </p:stCondLst>
                                        </p:cTn>
                                        <p:tgtEl>
                                          <p:spTgt spid="19"/>
                                        </p:tgtEl>
                                      </p:cBhvr>
                                      <p:to x="100000" y="60000"/>
                                    </p:animScale>
                                    <p:animScale>
                                      <p:cBhvr>
                                        <p:cTn id="71" dur="166" decel="50000">
                                          <p:stCondLst>
                                            <p:cond delay="676"/>
                                          </p:stCondLst>
                                        </p:cTn>
                                        <p:tgtEl>
                                          <p:spTgt spid="19"/>
                                        </p:tgtEl>
                                      </p:cBhvr>
                                      <p:to x="100000" y="100000"/>
                                    </p:animScale>
                                    <p:animScale>
                                      <p:cBhvr>
                                        <p:cTn id="72" dur="26">
                                          <p:stCondLst>
                                            <p:cond delay="1312"/>
                                          </p:stCondLst>
                                        </p:cTn>
                                        <p:tgtEl>
                                          <p:spTgt spid="19"/>
                                        </p:tgtEl>
                                      </p:cBhvr>
                                      <p:to x="100000" y="80000"/>
                                    </p:animScale>
                                    <p:animScale>
                                      <p:cBhvr>
                                        <p:cTn id="73" dur="166" decel="50000">
                                          <p:stCondLst>
                                            <p:cond delay="1338"/>
                                          </p:stCondLst>
                                        </p:cTn>
                                        <p:tgtEl>
                                          <p:spTgt spid="19"/>
                                        </p:tgtEl>
                                      </p:cBhvr>
                                      <p:to x="100000" y="100000"/>
                                    </p:animScale>
                                    <p:animScale>
                                      <p:cBhvr>
                                        <p:cTn id="74" dur="26">
                                          <p:stCondLst>
                                            <p:cond delay="1642"/>
                                          </p:stCondLst>
                                        </p:cTn>
                                        <p:tgtEl>
                                          <p:spTgt spid="19"/>
                                        </p:tgtEl>
                                      </p:cBhvr>
                                      <p:to x="100000" y="90000"/>
                                    </p:animScale>
                                    <p:animScale>
                                      <p:cBhvr>
                                        <p:cTn id="75" dur="166" decel="50000">
                                          <p:stCondLst>
                                            <p:cond delay="1668"/>
                                          </p:stCondLst>
                                        </p:cTn>
                                        <p:tgtEl>
                                          <p:spTgt spid="19"/>
                                        </p:tgtEl>
                                      </p:cBhvr>
                                      <p:to x="100000" y="100000"/>
                                    </p:animScale>
                                    <p:animScale>
                                      <p:cBhvr>
                                        <p:cTn id="76" dur="26">
                                          <p:stCondLst>
                                            <p:cond delay="1808"/>
                                          </p:stCondLst>
                                        </p:cTn>
                                        <p:tgtEl>
                                          <p:spTgt spid="19"/>
                                        </p:tgtEl>
                                      </p:cBhvr>
                                      <p:to x="100000" y="95000"/>
                                    </p:animScale>
                                    <p:animScale>
                                      <p:cBhvr>
                                        <p:cTn id="77" dur="166" decel="50000">
                                          <p:stCondLst>
                                            <p:cond delay="1834"/>
                                          </p:stCondLst>
                                        </p:cTn>
                                        <p:tgtEl>
                                          <p:spTgt spid="19"/>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80">
                                          <p:stCondLst>
                                            <p:cond delay="0"/>
                                          </p:stCondLst>
                                        </p:cTn>
                                        <p:tgtEl>
                                          <p:spTgt spid="20"/>
                                        </p:tgtEl>
                                      </p:cBhvr>
                                    </p:animEffect>
                                    <p:anim calcmode="lin" valueType="num">
                                      <p:cBhvr>
                                        <p:cTn id="8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8" dur="26">
                                          <p:stCondLst>
                                            <p:cond delay="650"/>
                                          </p:stCondLst>
                                        </p:cTn>
                                        <p:tgtEl>
                                          <p:spTgt spid="20"/>
                                        </p:tgtEl>
                                      </p:cBhvr>
                                      <p:to x="100000" y="60000"/>
                                    </p:animScale>
                                    <p:animScale>
                                      <p:cBhvr>
                                        <p:cTn id="89" dur="166" decel="50000">
                                          <p:stCondLst>
                                            <p:cond delay="676"/>
                                          </p:stCondLst>
                                        </p:cTn>
                                        <p:tgtEl>
                                          <p:spTgt spid="20"/>
                                        </p:tgtEl>
                                      </p:cBhvr>
                                      <p:to x="100000" y="100000"/>
                                    </p:animScale>
                                    <p:animScale>
                                      <p:cBhvr>
                                        <p:cTn id="90" dur="26">
                                          <p:stCondLst>
                                            <p:cond delay="1312"/>
                                          </p:stCondLst>
                                        </p:cTn>
                                        <p:tgtEl>
                                          <p:spTgt spid="20"/>
                                        </p:tgtEl>
                                      </p:cBhvr>
                                      <p:to x="100000" y="80000"/>
                                    </p:animScale>
                                    <p:animScale>
                                      <p:cBhvr>
                                        <p:cTn id="91" dur="166" decel="50000">
                                          <p:stCondLst>
                                            <p:cond delay="1338"/>
                                          </p:stCondLst>
                                        </p:cTn>
                                        <p:tgtEl>
                                          <p:spTgt spid="20"/>
                                        </p:tgtEl>
                                      </p:cBhvr>
                                      <p:to x="100000" y="100000"/>
                                    </p:animScale>
                                    <p:animScale>
                                      <p:cBhvr>
                                        <p:cTn id="92" dur="26">
                                          <p:stCondLst>
                                            <p:cond delay="1642"/>
                                          </p:stCondLst>
                                        </p:cTn>
                                        <p:tgtEl>
                                          <p:spTgt spid="20"/>
                                        </p:tgtEl>
                                      </p:cBhvr>
                                      <p:to x="100000" y="90000"/>
                                    </p:animScale>
                                    <p:animScale>
                                      <p:cBhvr>
                                        <p:cTn id="93" dur="166" decel="50000">
                                          <p:stCondLst>
                                            <p:cond delay="1668"/>
                                          </p:stCondLst>
                                        </p:cTn>
                                        <p:tgtEl>
                                          <p:spTgt spid="20"/>
                                        </p:tgtEl>
                                      </p:cBhvr>
                                      <p:to x="100000" y="100000"/>
                                    </p:animScale>
                                    <p:animScale>
                                      <p:cBhvr>
                                        <p:cTn id="94" dur="26">
                                          <p:stCondLst>
                                            <p:cond delay="1808"/>
                                          </p:stCondLst>
                                        </p:cTn>
                                        <p:tgtEl>
                                          <p:spTgt spid="20"/>
                                        </p:tgtEl>
                                      </p:cBhvr>
                                      <p:to x="100000" y="95000"/>
                                    </p:animScale>
                                    <p:animScale>
                                      <p:cBhvr>
                                        <p:cTn id="95" dur="166" decel="50000">
                                          <p:stCondLst>
                                            <p:cond delay="1834"/>
                                          </p:stCondLst>
                                        </p:cTn>
                                        <p:tgtEl>
                                          <p:spTgt spid="20"/>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down)">
                                      <p:cBhvr>
                                        <p:cTn id="100" dur="580">
                                          <p:stCondLst>
                                            <p:cond delay="0"/>
                                          </p:stCondLst>
                                        </p:cTn>
                                        <p:tgtEl>
                                          <p:spTgt spid="21"/>
                                        </p:tgtEl>
                                      </p:cBhvr>
                                    </p:animEffect>
                                    <p:anim calcmode="lin" valueType="num">
                                      <p:cBhvr>
                                        <p:cTn id="10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6" dur="26">
                                          <p:stCondLst>
                                            <p:cond delay="650"/>
                                          </p:stCondLst>
                                        </p:cTn>
                                        <p:tgtEl>
                                          <p:spTgt spid="21"/>
                                        </p:tgtEl>
                                      </p:cBhvr>
                                      <p:to x="100000" y="60000"/>
                                    </p:animScale>
                                    <p:animScale>
                                      <p:cBhvr>
                                        <p:cTn id="107" dur="166" decel="50000">
                                          <p:stCondLst>
                                            <p:cond delay="676"/>
                                          </p:stCondLst>
                                        </p:cTn>
                                        <p:tgtEl>
                                          <p:spTgt spid="21"/>
                                        </p:tgtEl>
                                      </p:cBhvr>
                                      <p:to x="100000" y="100000"/>
                                    </p:animScale>
                                    <p:animScale>
                                      <p:cBhvr>
                                        <p:cTn id="108" dur="26">
                                          <p:stCondLst>
                                            <p:cond delay="1312"/>
                                          </p:stCondLst>
                                        </p:cTn>
                                        <p:tgtEl>
                                          <p:spTgt spid="21"/>
                                        </p:tgtEl>
                                      </p:cBhvr>
                                      <p:to x="100000" y="80000"/>
                                    </p:animScale>
                                    <p:animScale>
                                      <p:cBhvr>
                                        <p:cTn id="109" dur="166" decel="50000">
                                          <p:stCondLst>
                                            <p:cond delay="1338"/>
                                          </p:stCondLst>
                                        </p:cTn>
                                        <p:tgtEl>
                                          <p:spTgt spid="21"/>
                                        </p:tgtEl>
                                      </p:cBhvr>
                                      <p:to x="100000" y="100000"/>
                                    </p:animScale>
                                    <p:animScale>
                                      <p:cBhvr>
                                        <p:cTn id="110" dur="26">
                                          <p:stCondLst>
                                            <p:cond delay="1642"/>
                                          </p:stCondLst>
                                        </p:cTn>
                                        <p:tgtEl>
                                          <p:spTgt spid="21"/>
                                        </p:tgtEl>
                                      </p:cBhvr>
                                      <p:to x="100000" y="90000"/>
                                    </p:animScale>
                                    <p:animScale>
                                      <p:cBhvr>
                                        <p:cTn id="111" dur="166" decel="50000">
                                          <p:stCondLst>
                                            <p:cond delay="1668"/>
                                          </p:stCondLst>
                                        </p:cTn>
                                        <p:tgtEl>
                                          <p:spTgt spid="21"/>
                                        </p:tgtEl>
                                      </p:cBhvr>
                                      <p:to x="100000" y="100000"/>
                                    </p:animScale>
                                    <p:animScale>
                                      <p:cBhvr>
                                        <p:cTn id="112" dur="26">
                                          <p:stCondLst>
                                            <p:cond delay="1808"/>
                                          </p:stCondLst>
                                        </p:cTn>
                                        <p:tgtEl>
                                          <p:spTgt spid="21"/>
                                        </p:tgtEl>
                                      </p:cBhvr>
                                      <p:to x="100000" y="95000"/>
                                    </p:animScale>
                                    <p:animScale>
                                      <p:cBhvr>
                                        <p:cTn id="113" dur="166" decel="50000">
                                          <p:stCondLst>
                                            <p:cond delay="1834"/>
                                          </p:stCondLst>
                                        </p:cTn>
                                        <p:tgtEl>
                                          <p:spTgt spid="21"/>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500" fill="hold"/>
                                        <p:tgtEl>
                                          <p:spTgt spid="23"/>
                                        </p:tgtEl>
                                        <p:attrNameLst>
                                          <p:attrName>ppt_x</p:attrName>
                                        </p:attrNameLst>
                                      </p:cBhvr>
                                      <p:tavLst>
                                        <p:tav tm="0">
                                          <p:val>
                                            <p:strVal val="#ppt_x"/>
                                          </p:val>
                                        </p:tav>
                                        <p:tav tm="100000">
                                          <p:val>
                                            <p:strVal val="#ppt_x"/>
                                          </p:val>
                                        </p:tav>
                                      </p:tavLst>
                                    </p:anim>
                                    <p:anim calcmode="lin" valueType="num">
                                      <p:cBhvr additive="base">
                                        <p:cTn id="1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additive="base">
                                        <p:cTn id="124" dur="500" fill="hold"/>
                                        <p:tgtEl>
                                          <p:spTgt spid="24"/>
                                        </p:tgtEl>
                                        <p:attrNameLst>
                                          <p:attrName>ppt_x</p:attrName>
                                        </p:attrNameLst>
                                      </p:cBhvr>
                                      <p:tavLst>
                                        <p:tav tm="0">
                                          <p:val>
                                            <p:strVal val="#ppt_x"/>
                                          </p:val>
                                        </p:tav>
                                        <p:tav tm="100000">
                                          <p:val>
                                            <p:strVal val="#ppt_x"/>
                                          </p:val>
                                        </p:tav>
                                      </p:tavLst>
                                    </p:anim>
                                    <p:anim calcmode="lin" valueType="num">
                                      <p:cBhvr additive="base">
                                        <p:cTn id="1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5"/>
                                        </p:tgtEl>
                                        <p:attrNameLst>
                                          <p:attrName>style.visibility</p:attrName>
                                        </p:attrNameLst>
                                      </p:cBhvr>
                                      <p:to>
                                        <p:strVal val="visible"/>
                                      </p:to>
                                    </p:set>
                                    <p:anim calcmode="lin" valueType="num">
                                      <p:cBhvr additive="base">
                                        <p:cTn id="130" dur="500" fill="hold"/>
                                        <p:tgtEl>
                                          <p:spTgt spid="25"/>
                                        </p:tgtEl>
                                        <p:attrNameLst>
                                          <p:attrName>ppt_x</p:attrName>
                                        </p:attrNameLst>
                                      </p:cBhvr>
                                      <p:tavLst>
                                        <p:tav tm="0">
                                          <p:val>
                                            <p:strVal val="#ppt_x"/>
                                          </p:val>
                                        </p:tav>
                                        <p:tav tm="100000">
                                          <p:val>
                                            <p:strVal val="#ppt_x"/>
                                          </p:val>
                                        </p:tav>
                                      </p:tavLst>
                                    </p:anim>
                                    <p:anim calcmode="lin" valueType="num">
                                      <p:cBhvr additive="base">
                                        <p:cTn id="1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additive="base">
                                        <p:cTn id="136" dur="500" fill="hold"/>
                                        <p:tgtEl>
                                          <p:spTgt spid="28"/>
                                        </p:tgtEl>
                                        <p:attrNameLst>
                                          <p:attrName>ppt_x</p:attrName>
                                        </p:attrNameLst>
                                      </p:cBhvr>
                                      <p:tavLst>
                                        <p:tav tm="0">
                                          <p:val>
                                            <p:strVal val="#ppt_x"/>
                                          </p:val>
                                        </p:tav>
                                        <p:tav tm="100000">
                                          <p:val>
                                            <p:strVal val="#ppt_x"/>
                                          </p:val>
                                        </p:tav>
                                      </p:tavLst>
                                    </p:anim>
                                    <p:anim calcmode="lin" valueType="num">
                                      <p:cBhvr additive="base">
                                        <p:cTn id="1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22"/>
                                        </p:tgtEl>
                                        <p:attrNameLst>
                                          <p:attrName>style.visibility</p:attrName>
                                        </p:attrNameLst>
                                      </p:cBhvr>
                                      <p:to>
                                        <p:strVal val="visible"/>
                                      </p:to>
                                    </p:set>
                                    <p:anim calcmode="lin" valueType="num">
                                      <p:cBhvr additive="base">
                                        <p:cTn id="142" dur="500" fill="hold"/>
                                        <p:tgtEl>
                                          <p:spTgt spid="22"/>
                                        </p:tgtEl>
                                        <p:attrNameLst>
                                          <p:attrName>ppt_x</p:attrName>
                                        </p:attrNameLst>
                                      </p:cBhvr>
                                      <p:tavLst>
                                        <p:tav tm="0">
                                          <p:val>
                                            <p:strVal val="#ppt_x"/>
                                          </p:val>
                                        </p:tav>
                                        <p:tav tm="100000">
                                          <p:val>
                                            <p:strVal val="#ppt_x"/>
                                          </p:val>
                                        </p:tav>
                                      </p:tavLst>
                                    </p:anim>
                                    <p:anim calcmode="lin" valueType="num">
                                      <p:cBhvr additive="base">
                                        <p:cTn id="1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nodeType="clickEffect">
                                  <p:stCondLst>
                                    <p:cond delay="0"/>
                                  </p:stCondLst>
                                  <p:childTnLst>
                                    <p:set>
                                      <p:cBhvr>
                                        <p:cTn id="147" dur="1" fill="hold">
                                          <p:stCondLst>
                                            <p:cond delay="0"/>
                                          </p:stCondLst>
                                        </p:cTn>
                                        <p:tgtEl>
                                          <p:spTgt spid="26"/>
                                        </p:tgtEl>
                                        <p:attrNameLst>
                                          <p:attrName>style.visibility</p:attrName>
                                        </p:attrNameLst>
                                      </p:cBhvr>
                                      <p:to>
                                        <p:strVal val="visible"/>
                                      </p:to>
                                    </p:set>
                                    <p:anim calcmode="lin" valueType="num">
                                      <p:cBhvr additive="base">
                                        <p:cTn id="148" dur="500" fill="hold"/>
                                        <p:tgtEl>
                                          <p:spTgt spid="26"/>
                                        </p:tgtEl>
                                        <p:attrNameLst>
                                          <p:attrName>ppt_x</p:attrName>
                                        </p:attrNameLst>
                                      </p:cBhvr>
                                      <p:tavLst>
                                        <p:tav tm="0">
                                          <p:val>
                                            <p:strVal val="#ppt_x"/>
                                          </p:val>
                                        </p:tav>
                                        <p:tav tm="100000">
                                          <p:val>
                                            <p:strVal val="#ppt_x"/>
                                          </p:val>
                                        </p:tav>
                                      </p:tavLst>
                                    </p:anim>
                                    <p:anim calcmode="lin" valueType="num">
                                      <p:cBhvr additive="base">
                                        <p:cTn id="1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8"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764668" y="298378"/>
            <a:ext cx="7772400" cy="625545"/>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it-IT" altLang="it-IT" sz="2600" kern="0" dirty="0" smtClean="0">
                <a:solidFill>
                  <a:srgbClr val="00B050"/>
                </a:solidFill>
                <a:latin typeface="Algerian" panose="04020705040A02060702" pitchFamily="82" charset="0"/>
              </a:rPr>
              <a:t>Il pensiero dei bambini</a:t>
            </a:r>
            <a:endParaRPr lang="it-IT" altLang="it-IT" sz="2600" kern="0" dirty="0">
              <a:solidFill>
                <a:srgbClr val="00B050"/>
              </a:solidFill>
              <a:latin typeface="Algerian" panose="04020705040A02060702" pitchFamily="82" charset="0"/>
            </a:endParaRPr>
          </a:p>
        </p:txBody>
      </p:sp>
      <p:sp>
        <p:nvSpPr>
          <p:cNvPr id="5" name="CasellaDiTesto 4"/>
          <p:cNvSpPr txBox="1"/>
          <p:nvPr/>
        </p:nvSpPr>
        <p:spPr>
          <a:xfrm rot="379978">
            <a:off x="4326874" y="4444317"/>
            <a:ext cx="468052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i="1" dirty="0" smtClean="0"/>
              <a:t>«Ho </a:t>
            </a:r>
            <a:r>
              <a:rPr lang="it-IT" i="1" dirty="0"/>
              <a:t>capito che la geometria non è solo una materia, ma può diventare un gioco, un disegno, un oggetto….Insomma ho capito che bisogna mettere un po’ di impegno per riuscire veramente a capire la geometria, così ci potremo divertire e imparare cose </a:t>
            </a:r>
            <a:r>
              <a:rPr lang="it-IT" i="1" dirty="0" smtClean="0"/>
              <a:t>nuove».</a:t>
            </a:r>
            <a:endParaRPr lang="it-IT" dirty="0"/>
          </a:p>
        </p:txBody>
      </p:sp>
      <p:sp>
        <p:nvSpPr>
          <p:cNvPr id="6" name="CasellaDiTesto 5"/>
          <p:cNvSpPr txBox="1"/>
          <p:nvPr/>
        </p:nvSpPr>
        <p:spPr>
          <a:xfrm>
            <a:off x="971599" y="1124063"/>
            <a:ext cx="5976664"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smtClean="0"/>
              <a:t>«</a:t>
            </a:r>
            <a:r>
              <a:rPr lang="it-IT" i="1" dirty="0" smtClean="0"/>
              <a:t>Il mio palazzo non l’avevo mai guardato, </a:t>
            </a:r>
            <a:r>
              <a:rPr lang="it-IT" i="1" dirty="0"/>
              <a:t>specialmente la panchina, i palazzi e il campetto con le porte delle </a:t>
            </a:r>
            <a:r>
              <a:rPr lang="it-IT" i="1" dirty="0" smtClean="0"/>
              <a:t>medie</a:t>
            </a:r>
            <a:r>
              <a:rPr lang="it-IT" dirty="0" smtClean="0"/>
              <a:t>»</a:t>
            </a:r>
            <a:endParaRPr lang="it-IT" dirty="0"/>
          </a:p>
        </p:txBody>
      </p:sp>
      <p:sp>
        <p:nvSpPr>
          <p:cNvPr id="7" name="CasellaDiTesto 6"/>
          <p:cNvSpPr txBox="1"/>
          <p:nvPr/>
        </p:nvSpPr>
        <p:spPr>
          <a:xfrm rot="354554">
            <a:off x="1008804" y="2260919"/>
            <a:ext cx="38862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i="1" dirty="0" smtClean="0"/>
              <a:t>«Da grande mi piacerebbe fare la </a:t>
            </a:r>
            <a:r>
              <a:rPr lang="it-IT" i="1" dirty="0"/>
              <a:t>geometra, la stilista, se non posso comunque la </a:t>
            </a:r>
            <a:r>
              <a:rPr lang="it-IT" i="1" dirty="0" smtClean="0"/>
              <a:t>casalinga»</a:t>
            </a:r>
            <a:endParaRPr lang="it-IT" dirty="0"/>
          </a:p>
        </p:txBody>
      </p:sp>
      <p:sp>
        <p:nvSpPr>
          <p:cNvPr id="8" name="CasellaDiTesto 7"/>
          <p:cNvSpPr txBox="1"/>
          <p:nvPr/>
        </p:nvSpPr>
        <p:spPr>
          <a:xfrm rot="21228979">
            <a:off x="803922" y="4628336"/>
            <a:ext cx="3600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i="1" dirty="0" smtClean="0"/>
              <a:t>«Continuerei </a:t>
            </a:r>
            <a:r>
              <a:rPr lang="it-IT" i="1" dirty="0"/>
              <a:t>il progetto e rifarei tutti i disegni sulla prospettiva e anche gli </a:t>
            </a:r>
            <a:r>
              <a:rPr lang="it-IT" i="1" dirty="0" smtClean="0"/>
              <a:t>origami»</a:t>
            </a:r>
            <a:endParaRPr lang="it-IT" dirty="0"/>
          </a:p>
        </p:txBody>
      </p:sp>
      <p:sp>
        <p:nvSpPr>
          <p:cNvPr id="9" name="CasellaDiTesto 8"/>
          <p:cNvSpPr txBox="1"/>
          <p:nvPr/>
        </p:nvSpPr>
        <p:spPr>
          <a:xfrm rot="20833086">
            <a:off x="4783308" y="2426404"/>
            <a:ext cx="424161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i="1" dirty="0" smtClean="0"/>
              <a:t>«A </a:t>
            </a:r>
            <a:r>
              <a:rPr lang="it-IT" i="1" dirty="0"/>
              <a:t>me è piaciuta di più l’attività dell’antico Egitto, perché lavorando in gruppo mi sono divertito e nessuna non mi è </a:t>
            </a:r>
            <a:r>
              <a:rPr lang="it-IT" i="1" dirty="0" smtClean="0"/>
              <a:t>piaciuta»</a:t>
            </a:r>
            <a:endParaRPr lang="it-IT" dirty="0"/>
          </a:p>
        </p:txBody>
      </p:sp>
      <p:sp>
        <p:nvSpPr>
          <p:cNvPr id="10" name="CasellaDiTesto 9"/>
          <p:cNvSpPr txBox="1"/>
          <p:nvPr/>
        </p:nvSpPr>
        <p:spPr>
          <a:xfrm>
            <a:off x="670634" y="3434738"/>
            <a:ext cx="403244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smtClean="0"/>
              <a:t>«A casa ho rifatto il ponte con la carta e ho fatto fare l’origami a mio nonno»</a:t>
            </a:r>
            <a:endParaRPr lang="it-IT"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29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olo 1"/>
          <p:cNvSpPr txBox="1">
            <a:spLocks/>
          </p:cNvSpPr>
          <p:nvPr/>
        </p:nvSpPr>
        <p:spPr bwMode="auto">
          <a:xfrm>
            <a:off x="755576" y="206972"/>
            <a:ext cx="7772400" cy="648072"/>
          </a:xfrm>
          <a:prstGeom prst="rect">
            <a:avLst/>
          </a:prstGeom>
          <a:blipFill>
            <a:blip r:embed="rId2"/>
            <a:tile tx="0" ty="0" sx="100000" sy="100000" flip="none" algn="tl"/>
          </a:blipFill>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it-IT" sz="2400" kern="0" dirty="0" smtClean="0">
                <a:solidFill>
                  <a:schemeClr val="accent6">
                    <a:lumMod val="50000"/>
                  </a:schemeClr>
                </a:solidFill>
              </a:rPr>
              <a:t>Il legame tra la matematica e l’uomo nelle civiltà urbane</a:t>
            </a:r>
            <a:endParaRPr lang="it-IT" sz="2400" kern="0" dirty="0">
              <a:solidFill>
                <a:schemeClr val="accent6">
                  <a:lumMod val="50000"/>
                </a:schemeClr>
              </a:solidFill>
            </a:endParaRPr>
          </a:p>
        </p:txBody>
      </p:sp>
      <p:sp>
        <p:nvSpPr>
          <p:cNvPr id="13" name="CasellaDiTesto 12"/>
          <p:cNvSpPr txBox="1"/>
          <p:nvPr/>
        </p:nvSpPr>
        <p:spPr>
          <a:xfrm>
            <a:off x="1619672" y="1198493"/>
            <a:ext cx="7344816" cy="646331"/>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it-IT" dirty="0" smtClean="0"/>
              <a:t>I mestieri applicano «</a:t>
            </a:r>
            <a:r>
              <a:rPr lang="it-IT" dirty="0" err="1" smtClean="0"/>
              <a:t>saperi</a:t>
            </a:r>
            <a:r>
              <a:rPr lang="it-IT" dirty="0" smtClean="0"/>
              <a:t>» antichi e moderni che risalgono a tempi antichissimi e coinvolgono la misura e le forme.</a:t>
            </a:r>
            <a:endParaRPr lang="it-IT" dirty="0"/>
          </a:p>
        </p:txBody>
      </p:sp>
      <p:sp>
        <p:nvSpPr>
          <p:cNvPr id="14" name="CasellaDiTesto 13"/>
          <p:cNvSpPr txBox="1"/>
          <p:nvPr/>
        </p:nvSpPr>
        <p:spPr>
          <a:xfrm>
            <a:off x="1420242" y="2145630"/>
            <a:ext cx="7344816" cy="923330"/>
          </a:xfrm>
          <a:prstGeom prst="rect">
            <a:avLst/>
          </a:prstGeom>
          <a:solidFill>
            <a:schemeClr val="accent5">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it-IT" dirty="0" smtClean="0"/>
              <a:t>Le prassi del lavoro dell’uomo hanno ispirato il lavoro teorico di matematici e scienziati, incrementando nuove idee e tecniche e influenzando la cultura e l’istruzione.</a:t>
            </a:r>
            <a:endParaRPr lang="it-IT" dirty="0"/>
          </a:p>
        </p:txBody>
      </p:sp>
      <p:sp>
        <p:nvSpPr>
          <p:cNvPr id="15" name="CasellaDiTesto 14"/>
          <p:cNvSpPr txBox="1"/>
          <p:nvPr/>
        </p:nvSpPr>
        <p:spPr>
          <a:xfrm>
            <a:off x="928787" y="3308791"/>
            <a:ext cx="7344816" cy="1200329"/>
          </a:xfrm>
          <a:prstGeom prst="rect">
            <a:avLst/>
          </a:prstGeom>
          <a:solidFill>
            <a:srgbClr val="FFFFCC">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it-IT" dirty="0" smtClean="0"/>
              <a:t>L’insegnamento nelle nostre aule di matematica, oggi, porta con sé le tracce della tradizione europea: la cultura greca e la ricerca della perfezione nel pensiero puro e le scuole d’abaco del Basso Medioevo che insegnavano il «far di conto».</a:t>
            </a:r>
            <a:endParaRPr lang="it-IT" dirty="0"/>
          </a:p>
        </p:txBody>
      </p:sp>
      <p:sp>
        <p:nvSpPr>
          <p:cNvPr id="16" name="CasellaDiTesto 15"/>
          <p:cNvSpPr txBox="1"/>
          <p:nvPr/>
        </p:nvSpPr>
        <p:spPr>
          <a:xfrm>
            <a:off x="553647" y="4853043"/>
            <a:ext cx="7344816" cy="1200329"/>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it-IT" dirty="0" smtClean="0"/>
              <a:t>Ai giorni nostri, si prospetta una nuova necessità individuata dal Consiglio Europeo già dal marzo 2000: adeguare i sistemi di istruzione favorendo il legame tra istruzione, formazione e occupazione nel mondo del lavoro.</a:t>
            </a:r>
            <a:endParaRPr lang="it-IT" dirty="0"/>
          </a:p>
        </p:txBody>
      </p:sp>
      <p:sp>
        <p:nvSpPr>
          <p:cNvPr id="4" name="Rettangolo 3"/>
          <p:cNvSpPr/>
          <p:nvPr/>
        </p:nvSpPr>
        <p:spPr>
          <a:xfrm>
            <a:off x="-39440" y="163851"/>
            <a:ext cx="9178280" cy="665102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itolo 1"/>
          <p:cNvSpPr>
            <a:spLocks noGrp="1"/>
          </p:cNvSpPr>
          <p:nvPr>
            <p:ph type="ctrTitle"/>
          </p:nvPr>
        </p:nvSpPr>
        <p:spPr>
          <a:xfrm>
            <a:off x="501203" y="476363"/>
            <a:ext cx="7772400" cy="531858"/>
          </a:xfr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a:lstStyle/>
          <a:p>
            <a:r>
              <a:rPr lang="it-IT" sz="2400" dirty="0">
                <a:solidFill>
                  <a:schemeClr val="accent6">
                    <a:lumMod val="50000"/>
                  </a:schemeClr>
                </a:solidFill>
              </a:rPr>
              <a:t>Fare geometria con i mestieri</a:t>
            </a:r>
          </a:p>
        </p:txBody>
      </p:sp>
      <p:sp>
        <p:nvSpPr>
          <p:cNvPr id="18" name="CasellaDiTesto 17"/>
          <p:cNvSpPr txBox="1"/>
          <p:nvPr/>
        </p:nvSpPr>
        <p:spPr>
          <a:xfrm>
            <a:off x="1650613" y="1244659"/>
            <a:ext cx="7344816" cy="92333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it-IT" dirty="0" smtClean="0"/>
              <a:t>A partire dalle prime civiltà urbane, l’uomo ha organizzato con il proprio lavoro l’ambiente in cui viveva: palazzi, strade, costruzioni civili, monumenti artistici.</a:t>
            </a:r>
            <a:endParaRPr lang="it-IT" dirty="0"/>
          </a:p>
        </p:txBody>
      </p:sp>
      <p:sp>
        <p:nvSpPr>
          <p:cNvPr id="7" name="CasellaDiTesto 6"/>
          <p:cNvSpPr txBox="1"/>
          <p:nvPr/>
        </p:nvSpPr>
        <p:spPr>
          <a:xfrm>
            <a:off x="1043608" y="2402309"/>
            <a:ext cx="6984776" cy="64633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dirty="0" smtClean="0"/>
              <a:t>Tutto ciò è sotto agli occhi dei bambini, tanto più nei paesi più avanzati tecnologicamente.</a:t>
            </a:r>
            <a:endParaRPr lang="it-IT" dirty="0"/>
          </a:p>
        </p:txBody>
      </p:sp>
      <p:sp>
        <p:nvSpPr>
          <p:cNvPr id="19" name="CasellaDiTesto 18"/>
          <p:cNvSpPr txBox="1"/>
          <p:nvPr/>
        </p:nvSpPr>
        <p:spPr>
          <a:xfrm>
            <a:off x="193607" y="3243306"/>
            <a:ext cx="7344816" cy="92333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it-IT" dirty="0" smtClean="0"/>
              <a:t>Fare geometria con i mestieri vuol dire «</a:t>
            </a:r>
            <a:r>
              <a:rPr lang="it-IT" b="1" dirty="0" smtClean="0"/>
              <a:t>indagare</a:t>
            </a:r>
            <a:r>
              <a:rPr lang="it-IT" dirty="0" smtClean="0"/>
              <a:t>», attraverso le azioni di un lavoratore, le proprietà degli enti geometrici che hanno ispirato le opere dell’uomo.</a:t>
            </a:r>
            <a:endParaRPr lang="it-IT" dirty="0"/>
          </a:p>
        </p:txBody>
      </p:sp>
      <p:pic>
        <p:nvPicPr>
          <p:cNvPr id="9" name="Immagine 8"/>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1123" y="4293096"/>
            <a:ext cx="2714241" cy="2035680"/>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98151" y="4777831"/>
            <a:ext cx="2603044" cy="1952283"/>
          </a:xfrm>
          <a:prstGeom prst="rect">
            <a:avLst/>
          </a:prstGeom>
          <a:ln>
            <a:noFill/>
          </a:ln>
          <a:effectLst>
            <a:outerShdw blurRad="292100" dist="139700" dir="2700000" algn="tl" rotWithShape="0">
              <a:srgbClr val="333333">
                <a:alpha val="65000"/>
              </a:srgbClr>
            </a:outerShdw>
          </a:effectLst>
        </p:spPr>
      </p:pic>
      <p:pic>
        <p:nvPicPr>
          <p:cNvPr id="63491" name="Picture 3" descr="C:\Users\User1\Desktop\IMAG0503.jp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03848" y="3908955"/>
            <a:ext cx="3203308" cy="180186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1" name="Immagine 10"/>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627699" y="4827980"/>
            <a:ext cx="3429365" cy="19290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71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80">
                                          <p:stCondLst>
                                            <p:cond delay="0"/>
                                          </p:stCondLst>
                                        </p:cTn>
                                        <p:tgtEl>
                                          <p:spTgt spid="10"/>
                                        </p:tgtEl>
                                      </p:cBhvr>
                                    </p:animEffect>
                                    <p:anim calcmode="lin" valueType="num">
                                      <p:cBhvr>
                                        <p:cTn id="7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4" dur="26">
                                          <p:stCondLst>
                                            <p:cond delay="650"/>
                                          </p:stCondLst>
                                        </p:cTn>
                                        <p:tgtEl>
                                          <p:spTgt spid="10"/>
                                        </p:tgtEl>
                                      </p:cBhvr>
                                      <p:to x="100000" y="60000"/>
                                    </p:animScale>
                                    <p:animScale>
                                      <p:cBhvr>
                                        <p:cTn id="85" dur="166" decel="50000">
                                          <p:stCondLst>
                                            <p:cond delay="676"/>
                                          </p:stCondLst>
                                        </p:cTn>
                                        <p:tgtEl>
                                          <p:spTgt spid="10"/>
                                        </p:tgtEl>
                                      </p:cBhvr>
                                      <p:to x="100000" y="100000"/>
                                    </p:animScale>
                                    <p:animScale>
                                      <p:cBhvr>
                                        <p:cTn id="86" dur="26">
                                          <p:stCondLst>
                                            <p:cond delay="1312"/>
                                          </p:stCondLst>
                                        </p:cTn>
                                        <p:tgtEl>
                                          <p:spTgt spid="10"/>
                                        </p:tgtEl>
                                      </p:cBhvr>
                                      <p:to x="100000" y="80000"/>
                                    </p:animScale>
                                    <p:animScale>
                                      <p:cBhvr>
                                        <p:cTn id="87" dur="166" decel="50000">
                                          <p:stCondLst>
                                            <p:cond delay="1338"/>
                                          </p:stCondLst>
                                        </p:cTn>
                                        <p:tgtEl>
                                          <p:spTgt spid="10"/>
                                        </p:tgtEl>
                                      </p:cBhvr>
                                      <p:to x="100000" y="100000"/>
                                    </p:animScale>
                                    <p:animScale>
                                      <p:cBhvr>
                                        <p:cTn id="88" dur="26">
                                          <p:stCondLst>
                                            <p:cond delay="1642"/>
                                          </p:stCondLst>
                                        </p:cTn>
                                        <p:tgtEl>
                                          <p:spTgt spid="10"/>
                                        </p:tgtEl>
                                      </p:cBhvr>
                                      <p:to x="100000" y="90000"/>
                                    </p:animScale>
                                    <p:animScale>
                                      <p:cBhvr>
                                        <p:cTn id="89" dur="166" decel="50000">
                                          <p:stCondLst>
                                            <p:cond delay="1668"/>
                                          </p:stCondLst>
                                        </p:cTn>
                                        <p:tgtEl>
                                          <p:spTgt spid="10"/>
                                        </p:tgtEl>
                                      </p:cBhvr>
                                      <p:to x="100000" y="100000"/>
                                    </p:animScale>
                                    <p:animScale>
                                      <p:cBhvr>
                                        <p:cTn id="90" dur="26">
                                          <p:stCondLst>
                                            <p:cond delay="1808"/>
                                          </p:stCondLst>
                                        </p:cTn>
                                        <p:tgtEl>
                                          <p:spTgt spid="10"/>
                                        </p:tgtEl>
                                      </p:cBhvr>
                                      <p:to x="100000" y="95000"/>
                                    </p:animScale>
                                    <p:animScale>
                                      <p:cBhvr>
                                        <p:cTn id="91" dur="166" decel="50000">
                                          <p:stCondLst>
                                            <p:cond delay="1834"/>
                                          </p:stCondLst>
                                        </p:cTn>
                                        <p:tgtEl>
                                          <p:spTgt spid="10"/>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63491"/>
                                        </p:tgtEl>
                                        <p:attrNameLst>
                                          <p:attrName>style.visibility</p:attrName>
                                        </p:attrNameLst>
                                      </p:cBhvr>
                                      <p:to>
                                        <p:strVal val="visible"/>
                                      </p:to>
                                    </p:set>
                                    <p:animEffect transition="in" filter="wipe(down)">
                                      <p:cBhvr>
                                        <p:cTn id="96" dur="580">
                                          <p:stCondLst>
                                            <p:cond delay="0"/>
                                          </p:stCondLst>
                                        </p:cTn>
                                        <p:tgtEl>
                                          <p:spTgt spid="63491"/>
                                        </p:tgtEl>
                                      </p:cBhvr>
                                    </p:animEffect>
                                    <p:anim calcmode="lin" valueType="num">
                                      <p:cBhvr>
                                        <p:cTn id="97" dur="1822" tmFilter="0,0; 0.14,0.36; 0.43,0.73; 0.71,0.91; 1.0,1.0">
                                          <p:stCondLst>
                                            <p:cond delay="0"/>
                                          </p:stCondLst>
                                        </p:cTn>
                                        <p:tgtEl>
                                          <p:spTgt spid="6349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6349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6349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6349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63491"/>
                                        </p:tgtEl>
                                        <p:attrNameLst>
                                          <p:attrName>ppt_y</p:attrName>
                                        </p:attrNameLst>
                                      </p:cBhvr>
                                      <p:tavLst>
                                        <p:tav tm="0" fmla="#ppt_y-sin(pi*$)/81">
                                          <p:val>
                                            <p:fltVal val="0"/>
                                          </p:val>
                                        </p:tav>
                                        <p:tav tm="100000">
                                          <p:val>
                                            <p:fltVal val="1"/>
                                          </p:val>
                                        </p:tav>
                                      </p:tavLst>
                                    </p:anim>
                                    <p:animScale>
                                      <p:cBhvr>
                                        <p:cTn id="102" dur="26">
                                          <p:stCondLst>
                                            <p:cond delay="650"/>
                                          </p:stCondLst>
                                        </p:cTn>
                                        <p:tgtEl>
                                          <p:spTgt spid="63491"/>
                                        </p:tgtEl>
                                      </p:cBhvr>
                                      <p:to x="100000" y="60000"/>
                                    </p:animScale>
                                    <p:animScale>
                                      <p:cBhvr>
                                        <p:cTn id="103" dur="166" decel="50000">
                                          <p:stCondLst>
                                            <p:cond delay="676"/>
                                          </p:stCondLst>
                                        </p:cTn>
                                        <p:tgtEl>
                                          <p:spTgt spid="63491"/>
                                        </p:tgtEl>
                                      </p:cBhvr>
                                      <p:to x="100000" y="100000"/>
                                    </p:animScale>
                                    <p:animScale>
                                      <p:cBhvr>
                                        <p:cTn id="104" dur="26">
                                          <p:stCondLst>
                                            <p:cond delay="1312"/>
                                          </p:stCondLst>
                                        </p:cTn>
                                        <p:tgtEl>
                                          <p:spTgt spid="63491"/>
                                        </p:tgtEl>
                                      </p:cBhvr>
                                      <p:to x="100000" y="80000"/>
                                    </p:animScale>
                                    <p:animScale>
                                      <p:cBhvr>
                                        <p:cTn id="105" dur="166" decel="50000">
                                          <p:stCondLst>
                                            <p:cond delay="1338"/>
                                          </p:stCondLst>
                                        </p:cTn>
                                        <p:tgtEl>
                                          <p:spTgt spid="63491"/>
                                        </p:tgtEl>
                                      </p:cBhvr>
                                      <p:to x="100000" y="100000"/>
                                    </p:animScale>
                                    <p:animScale>
                                      <p:cBhvr>
                                        <p:cTn id="106" dur="26">
                                          <p:stCondLst>
                                            <p:cond delay="1642"/>
                                          </p:stCondLst>
                                        </p:cTn>
                                        <p:tgtEl>
                                          <p:spTgt spid="63491"/>
                                        </p:tgtEl>
                                      </p:cBhvr>
                                      <p:to x="100000" y="90000"/>
                                    </p:animScale>
                                    <p:animScale>
                                      <p:cBhvr>
                                        <p:cTn id="107" dur="166" decel="50000">
                                          <p:stCondLst>
                                            <p:cond delay="1668"/>
                                          </p:stCondLst>
                                        </p:cTn>
                                        <p:tgtEl>
                                          <p:spTgt spid="63491"/>
                                        </p:tgtEl>
                                      </p:cBhvr>
                                      <p:to x="100000" y="100000"/>
                                    </p:animScale>
                                    <p:animScale>
                                      <p:cBhvr>
                                        <p:cTn id="108" dur="26">
                                          <p:stCondLst>
                                            <p:cond delay="1808"/>
                                          </p:stCondLst>
                                        </p:cTn>
                                        <p:tgtEl>
                                          <p:spTgt spid="63491"/>
                                        </p:tgtEl>
                                      </p:cBhvr>
                                      <p:to x="100000" y="95000"/>
                                    </p:animScale>
                                    <p:animScale>
                                      <p:cBhvr>
                                        <p:cTn id="109" dur="166" decel="50000">
                                          <p:stCondLst>
                                            <p:cond delay="1834"/>
                                          </p:stCondLst>
                                        </p:cTn>
                                        <p:tgtEl>
                                          <p:spTgt spid="63491"/>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wipe(down)">
                                      <p:cBhvr>
                                        <p:cTn id="114" dur="580">
                                          <p:stCondLst>
                                            <p:cond delay="0"/>
                                          </p:stCondLst>
                                        </p:cTn>
                                        <p:tgtEl>
                                          <p:spTgt spid="11"/>
                                        </p:tgtEl>
                                      </p:cBhvr>
                                    </p:animEffect>
                                    <p:anim calcmode="lin" valueType="num">
                                      <p:cBhvr>
                                        <p:cTn id="1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0" dur="26">
                                          <p:stCondLst>
                                            <p:cond delay="650"/>
                                          </p:stCondLst>
                                        </p:cTn>
                                        <p:tgtEl>
                                          <p:spTgt spid="11"/>
                                        </p:tgtEl>
                                      </p:cBhvr>
                                      <p:to x="100000" y="60000"/>
                                    </p:animScale>
                                    <p:animScale>
                                      <p:cBhvr>
                                        <p:cTn id="121" dur="166" decel="50000">
                                          <p:stCondLst>
                                            <p:cond delay="676"/>
                                          </p:stCondLst>
                                        </p:cTn>
                                        <p:tgtEl>
                                          <p:spTgt spid="11"/>
                                        </p:tgtEl>
                                      </p:cBhvr>
                                      <p:to x="100000" y="100000"/>
                                    </p:animScale>
                                    <p:animScale>
                                      <p:cBhvr>
                                        <p:cTn id="122" dur="26">
                                          <p:stCondLst>
                                            <p:cond delay="1312"/>
                                          </p:stCondLst>
                                        </p:cTn>
                                        <p:tgtEl>
                                          <p:spTgt spid="11"/>
                                        </p:tgtEl>
                                      </p:cBhvr>
                                      <p:to x="100000" y="80000"/>
                                    </p:animScale>
                                    <p:animScale>
                                      <p:cBhvr>
                                        <p:cTn id="123" dur="166" decel="50000">
                                          <p:stCondLst>
                                            <p:cond delay="1338"/>
                                          </p:stCondLst>
                                        </p:cTn>
                                        <p:tgtEl>
                                          <p:spTgt spid="11"/>
                                        </p:tgtEl>
                                      </p:cBhvr>
                                      <p:to x="100000" y="100000"/>
                                    </p:animScale>
                                    <p:animScale>
                                      <p:cBhvr>
                                        <p:cTn id="124" dur="26">
                                          <p:stCondLst>
                                            <p:cond delay="1642"/>
                                          </p:stCondLst>
                                        </p:cTn>
                                        <p:tgtEl>
                                          <p:spTgt spid="11"/>
                                        </p:tgtEl>
                                      </p:cBhvr>
                                      <p:to x="100000" y="90000"/>
                                    </p:animScale>
                                    <p:animScale>
                                      <p:cBhvr>
                                        <p:cTn id="125" dur="166" decel="50000">
                                          <p:stCondLst>
                                            <p:cond delay="1668"/>
                                          </p:stCondLst>
                                        </p:cTn>
                                        <p:tgtEl>
                                          <p:spTgt spid="11"/>
                                        </p:tgtEl>
                                      </p:cBhvr>
                                      <p:to x="100000" y="100000"/>
                                    </p:animScale>
                                    <p:animScale>
                                      <p:cBhvr>
                                        <p:cTn id="126" dur="26">
                                          <p:stCondLst>
                                            <p:cond delay="1808"/>
                                          </p:stCondLst>
                                        </p:cTn>
                                        <p:tgtEl>
                                          <p:spTgt spid="11"/>
                                        </p:tgtEl>
                                      </p:cBhvr>
                                      <p:to x="100000" y="95000"/>
                                    </p:animScale>
                                    <p:animScale>
                                      <p:cBhvr>
                                        <p:cTn id="127" dur="166" decel="50000">
                                          <p:stCondLst>
                                            <p:cond delay="1834"/>
                                          </p:stCondLst>
                                        </p:cTn>
                                        <p:tgtEl>
                                          <p:spTgt spid="11"/>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4"/>
                                        </p:tgtEl>
                                        <p:attrNameLst>
                                          <p:attrName>style.visibility</p:attrName>
                                        </p:attrNameLst>
                                      </p:cBhvr>
                                      <p:to>
                                        <p:strVal val="visible"/>
                                      </p:to>
                                    </p:set>
                                    <p:anim calcmode="lin" valueType="num">
                                      <p:cBhvr additive="base">
                                        <p:cTn id="132" dur="500" fill="hold"/>
                                        <p:tgtEl>
                                          <p:spTgt spid="14"/>
                                        </p:tgtEl>
                                        <p:attrNameLst>
                                          <p:attrName>ppt_x</p:attrName>
                                        </p:attrNameLst>
                                      </p:cBhvr>
                                      <p:tavLst>
                                        <p:tav tm="0">
                                          <p:val>
                                            <p:strVal val="#ppt_x"/>
                                          </p:val>
                                        </p:tav>
                                        <p:tav tm="100000">
                                          <p:val>
                                            <p:strVal val="#ppt_x"/>
                                          </p:val>
                                        </p:tav>
                                      </p:tavLst>
                                    </p:anim>
                                    <p:anim calcmode="lin" valueType="num">
                                      <p:cBhvr additive="base">
                                        <p:cTn id="1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animBg="1"/>
      <p:bldP spid="17" grpId="0" animBg="1"/>
      <p:bldP spid="18" grpId="0" animBg="1"/>
      <p:bldP spid="7" grpId="0" animBg="1"/>
      <p:bldP spid="19"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771564" y="298377"/>
            <a:ext cx="7772400" cy="625545"/>
          </a:xfrm>
          <a:prstGeom prst="rect">
            <a:avLst/>
          </a:prstGeom>
        </p:spPr>
        <p:style>
          <a:lnRef idx="0">
            <a:schemeClr val="accent3"/>
          </a:lnRef>
          <a:fillRef idx="3">
            <a:schemeClr val="accent3"/>
          </a:fillRef>
          <a:effectRef idx="3">
            <a:schemeClr val="accent3"/>
          </a:effectRef>
          <a:fontRef idx="minor">
            <a:schemeClr val="lt1"/>
          </a:fontRef>
        </p:style>
        <p:txBody>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it-IT" altLang="it-IT" sz="2600" kern="0" dirty="0" smtClean="0">
                <a:solidFill>
                  <a:srgbClr val="0070C0"/>
                </a:solidFill>
                <a:latin typeface="Algerian" panose="04020705040A02060702" pitchFamily="82" charset="0"/>
              </a:rPr>
              <a:t>Le mie riflessioni</a:t>
            </a:r>
            <a:endParaRPr lang="it-IT" altLang="it-IT" sz="2600" kern="0" dirty="0">
              <a:solidFill>
                <a:srgbClr val="0070C0"/>
              </a:solidFill>
              <a:latin typeface="Algerian" panose="04020705040A02060702" pitchFamily="82" charset="0"/>
            </a:endParaRPr>
          </a:p>
        </p:txBody>
      </p:sp>
      <p:graphicFrame>
        <p:nvGraphicFramePr>
          <p:cNvPr id="5" name="Diagramma 4"/>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2457372"/>
              </p:ext>
            </p:extLst>
          </p:nvPr>
        </p:nvGraphicFramePr>
        <p:xfrm>
          <a:off x="771564" y="960740"/>
          <a:ext cx="7759552" cy="571394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776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80483"/>
            <a:ext cx="3830782" cy="1143000"/>
          </a:xfrm>
        </p:spPr>
        <p:txBody>
          <a:bodyPr/>
          <a:lstStyle/>
          <a:p>
            <a:r>
              <a:rPr lang="it-IT" altLang="it-IT" dirty="0" smtClean="0">
                <a:solidFill>
                  <a:srgbClr val="C00000"/>
                </a:solidFill>
              </a:rPr>
              <a:t>Le fonti</a:t>
            </a:r>
            <a:endParaRPr lang="it-IT" altLang="it-IT" dirty="0">
              <a:solidFill>
                <a:srgbClr val="C00000"/>
              </a:solidFill>
            </a:endParaRPr>
          </a:p>
        </p:txBody>
      </p:sp>
      <p:sp>
        <p:nvSpPr>
          <p:cNvPr id="55299" name="Rectangle 3"/>
          <p:cNvSpPr>
            <a:spLocks noGrp="1" noChangeArrowheads="1"/>
          </p:cNvSpPr>
          <p:nvPr>
            <p:ph type="body" idx="1"/>
          </p:nvPr>
        </p:nvSpPr>
        <p:spPr>
          <a:xfrm>
            <a:off x="2267744" y="3888246"/>
            <a:ext cx="1898641" cy="792088"/>
          </a:xfrm>
        </p:spPr>
        <p:txBody>
          <a:bodyPr/>
          <a:lstStyle/>
          <a:p>
            <a:pPr marL="0" indent="0">
              <a:buNone/>
            </a:pPr>
            <a:r>
              <a:rPr lang="it-IT" altLang="it-IT" dirty="0" smtClean="0"/>
              <a:t>Le letture</a:t>
            </a:r>
            <a:endParaRPr lang="it-IT" altLang="it-IT" dirty="0"/>
          </a:p>
        </p:txBody>
      </p:sp>
      <p:pic>
        <p:nvPicPr>
          <p:cNvPr id="55300"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964800">
            <a:off x="377974" y="1339837"/>
            <a:ext cx="1457368" cy="2058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55304"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678931">
            <a:off x="1908963" y="1423585"/>
            <a:ext cx="1203406" cy="1734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55305" name="Picture 9"/>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77990" y="1553477"/>
            <a:ext cx="1211131" cy="189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AutoShape 11" descr="data:image/jpeg;base64,/9j/4AAQSkZJRgABAQAAAQABAAD/2wCEAAkGBwgHBgkIBwgKCgkLDRYPDQwMDRsUFRAWIB0iIiAdHx8kKDQsJCYxJx8fLT0tMTU3Ojo6Iys/RD84QzQ5OjcBCgoKDQwNGg8PGjclHyU3Nzc3Nzc3Nzc3Nzc3Nzc3Nzc3Nzc3Nzc3Nzc3Nzc3Nzc3Nzc3Nzc3Nzc3Nzc3Nzc3N//AABEIAGkAQgMBIgACEQEDEQH/xAAbAAABBAMAAAAAAAAAAAAAAAAEAAIDBQEGB//EADYQAAIBAwEGAwUHBAMAAAAAAAECAwAEESEFEhMxQXEGIlEUMjRhsRUzQnOBkaFScsHxI0Pw/8QAGwEAAgMBAQEAAAAAAAAAAAAAAgMAAQQGBQf/xAArEQABAwIFBAEEAwEAAAAAAAABAAIRAyEEBRIxYSJBUaFxFJHB8CNS4RP/2gAMAwEAAhEDEQA/AK25AFxLoPvG+tR4HpUt18TN+Y31qKtg2XEvcdRVlDsZpraOZLi3BZSzIzapqN0HGeYOelOk2JJFwy88HDeZYuIpJAJ66gVVnAGTgAdT0oH7SiLxMsbezSsYxOdBvdP0Ooz60JsnMGsdLfa2P7DlZBIJYkViFCy+VwTgYKjODk+v7U8eHpxIiyT26hmK5yTjB58uWnbJAzrVOQPQVjA9BVwg/wCjP6+1LcRcGeSIkNuMVyORqPA9Kns7S4vZhDaxNI+M4Uch6n0FF32w9o2EXGuLciMc3RgwXvikuxNBjxTc8Bx7TdQUqz2l7WnSFRSDztp1NKk/vt3NKihagTCsLr4mb8xvrUEj8OJ33WbdBO6oyT2pu15LpHn9ihWSUs+CxwF1/c/+5VWQXDQ8O9SWW4tZgFmyMtE40zujl6EDlzo9UJIoF5Ludv3bhYafjT2816Uaxn+5CnKBs+Xf9SenQH96mezKXElqYjJs+7Dbyj/pbmf0P8Gla20Vx7dHwybGYgqrqR5j7xUHkOR75q+2JYw3l9b2cs5iViqKzAuWOQME50z60BMNLinl3WKbN9o7cfBCBsrWdLVIyZLgoMGTcOvpmnda62lvcW3/AAW+z4zCjcOERORprg474znGPU1q/jPZ0a28N7OsFrdNvBkVi3EIxpjGnfP7cgptd4PULfKfics0sNQOk7m0BH+DrSODY0UyAcSclnbsSAP4+tXTosiMjqGVhhgeorRfDfiJdmwm1u0d4N7eRk5pnnp1HWrra/iq1tUkist6W4xhW3cKpI5/PHpXCZjlOPqZg4hpOoyD2j8QvewWY4RmDbJAgXHP+rm99/w3txEuqpKyg+oBpVmTWRidTk6mlX0FtgAVzETcKwuviZvzG+tQ7O2ZxNpMLQkSXTKChOF3v6vkfXtU118TN+Y31qWzs57iWNbfJldgI1X3iemKPQ57endZQ4ioR2JvzdZ2nYT7Nu2trncLgA5Q5BB/mhlukBjeBBA8P4w5Jdgfe15dhppRt5s29iu5op1d7pGIkTVmyOvz0/iqqeNd3eVQDnnUYx7KYFUyYuey9TLWUa1d2GILdZAHkQeYXQLbxtY3tutztLZZmubWIjiwyqpwzBSDkjAOnPy9M50rW/EniCXb+0DO+6kUeUjjU5AHrnrmtfjYpHMm6p4ihcn8OGB0/bH61iOPffDcqBrKQNiuyzTJm/SOL3FrW3neQPt6hF9KIv8A4yXv/ih7bNpPHcW5KTRMGR8A4I5HWpbnh+0SmHWMuSp+WaZF18/rNwzWfwvJv3EeeSgH99u5pUn99u5pUtNGytlgWe+ZWbCmfdYdcFsZrsVnHBNeie2zCsERi4SxJhs4wd7GQQFxjONdRXF7hit1MVJB4jajvXQ9i+ONmT2CQbbDQzJjekVCVcjk3l1Bq6l2iAtOW16NNz2vsTsVshY2s8V7dluKYTC8SxpqQc75bmNPw5xrXINuQRx7TvljAWP2qVUQDkoY4rfNq+N9kW1nJHsdGublzkPJGQoblvMW1OP8VziSR5HLyMzs2pYnU1KQhpBRZjiqZ0CmeoGZH7uhViLZIOBnSnwgAH1zV2/h+ZdnpcQypIzJG4hAwxDKW8v9RAB0qvvLQ2ph8wYzQpNyxjeHKha0AyFvzHPcTi6NWjVswxp27Hv5ke0Bc3kNswRzlyMhRzxWLe+imcJ5lY8t7rXVPCWy9jbd8LC0e3m4eHS5BfnISvmyMebCqRjkDiub+MvDcPhratvZQXFxPLJl96SEIm7ny7pycka5/Ss761RrpGyvD5RhKmHhxOuJmbefsgpPfbuaVYk+8buaVaV4g2R19NFbyzyTkBBI2pPXOn+qB+1LVVdnWdAsZfMkDpkDmRka9qftyOU3STRRmXgXJdohzYajT5jOf0oTaV0LrZ13FBBcMxhfnCyjOOWvXtVkoG0muItMm/F0SdpW4jZzDcqoKgFoHXJJwMZAzrThtC2MUkjEx7j7jK6sGDemOZJ/1VXcYuLTctzfGTiQ54qP5fONRvDGlKGK4imjlkgkllt5iZzj73eXAkXpoB7vTWh1FNOGpafBWwXPioT2UVvIjwrAYijGCSN/KNxSCf7ulO2rtZ7u6ga8YGZo+GpVMbwUE5OOuKpNp3HtdjJFbwXLNvRnPBZeTryyOdPvLZ0vLVkM0oBkyWbeC5Q1fwhLA4DVImbfAstm8LXm0kH2hse6FtAyqXlmdUiIPINvaE+g586L8TX+2doRwybSuYZ7UORG1qymIPjkSv4sdD0qv2AFvfBmztmcSK3vbU8QRzvwxKGUDmdAwxjBxpRcix7N2Ld2cs8Mt1dyxkRwyCQRKmTksNMnOMelQAEyic5zGGm1x037+vwtbk99u5pViT327mlVIW7BWF18TN+Y31qFiwHk5/Oprr4mb8xvrUVNGywvMPKjJmzoqY+ZpZn9I/5oqGaONd2S3SU5zliQe2hp/tEO8p9kiwBjG82vz51UIw4cIMmbOgTGORJrGZsHSP5amjDcRboxaxBhjzZOuPlnFZM8OG3bSMEggHeY4071IU1DhBqZd7zhAvyNPpUquEpzpQr++3c0qT++3c0qUvQbsj7n4mb8xvrUWKEm+/k/vb60yjDkl2HlxujsVYbLjsX4ovZeG/lERYHcA3hvE410HTv8qoayORqEqMoaXDutnvLXZ0do7QT27S8MEKGOc5GR7x1HaqXFBdKbVB0I6lEONrI/FLFA0qLUlfT8qST327mlQb+8e9KlSt4o23X/2Q=="/>
          <p:cNvSpPr>
            <a:spLocks noChangeAspect="1" noChangeArrowheads="1"/>
          </p:cNvSpPr>
          <p:nvPr/>
        </p:nvSpPr>
        <p:spPr bwMode="auto">
          <a:xfrm>
            <a:off x="155575" y="-411163"/>
            <a:ext cx="542925" cy="85725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3" descr="data:image/jpeg;base64,/9j/4AAQSkZJRgABAQAAAQABAAD/2wCEAAkGBwgHBgkIBwgKCgkLDRYPDQwMDRsUFRAWIB0iIiAdHx8kKDQsJCYxJx8fLT0tMTU3Ojo6Iys/RD84QzQ5OjcBCgoKDQwNGg8PGjclHyU3Nzc3Nzc3Nzc3Nzc3Nzc3Nzc3Nzc3Nzc3Nzc3Nzc3Nzc3Nzc3Nzc3Nzc3Nzc3Nzc3N//AABEIAGkAQgMBIgACEQEDEQH/xAAbAAABBAMAAAAAAAAAAAAAAAAEAAIDBQEGB//EADYQAAIBAwEGAwUHBAMAAAAAAAECAwAEESEFEhMxQXEGIlEUMjRhsRUzQnOBkaFScsHxI0Pw/8QAGwEAAgMBAQEAAAAAAAAAAAAAAgMAAQQGBQf/xAArEQABAwIFBAEEAwEAAAAAAAABAAIRAyEEBRIxYSJBUaFxFJHB8CNS4RP/2gAMAwEAAhEDEQA/AK25AFxLoPvG+tR4HpUt18TN+Y31qKtg2XEvcdRVlDsZpraOZLi3BZSzIzapqN0HGeYOelOk2JJFwy88HDeZYuIpJAJ66gVVnAGTgAdT0oH7SiLxMsbezSsYxOdBvdP0Ooz60JsnMGsdLfa2P7DlZBIJYkViFCy+VwTgYKjODk+v7U8eHpxIiyT26hmK5yTjB58uWnbJAzrVOQPQVjA9BVwg/wCjP6+1LcRcGeSIkNuMVyORqPA9Kns7S4vZhDaxNI+M4Uch6n0FF32w9o2EXGuLciMc3RgwXvikuxNBjxTc8Bx7TdQUqz2l7WnSFRSDztp1NKk/vt3NKihagTCsLr4mb8xvrUEj8OJ33WbdBO6oyT2pu15LpHn9ihWSUs+CxwF1/c/+5VWQXDQ8O9SWW4tZgFmyMtE40zujl6EDlzo9UJIoF5Ludv3bhYafjT2816Uaxn+5CnKBs+Xf9SenQH96mezKXElqYjJs+7Dbyj/pbmf0P8Gla20Vx7dHwybGYgqrqR5j7xUHkOR75q+2JYw3l9b2cs5iViqKzAuWOQME50z60BMNLinl3WKbN9o7cfBCBsrWdLVIyZLgoMGTcOvpmnda62lvcW3/AAW+z4zCjcOERORprg474znGPU1q/jPZ0a28N7OsFrdNvBkVi3EIxpjGnfP7cgptd4PULfKfics0sNQOk7m0BH+DrSODY0UyAcSclnbsSAP4+tXTosiMjqGVhhgeorRfDfiJdmwm1u0d4N7eRk5pnnp1HWrra/iq1tUkist6W4xhW3cKpI5/PHpXCZjlOPqZg4hpOoyD2j8QvewWY4RmDbJAgXHP+rm99/w3txEuqpKyg+oBpVmTWRidTk6mlX0FtgAVzETcKwuviZvzG+tQ7O2ZxNpMLQkSXTKChOF3v6vkfXtU118TN+Y31qWzs57iWNbfJldgI1X3iemKPQ57endZQ4ioR2JvzdZ2nYT7Nu2trncLgA5Q5BB/mhlukBjeBBA8P4w5Jdgfe15dhppRt5s29iu5op1d7pGIkTVmyOvz0/iqqeNd3eVQDnnUYx7KYFUyYuey9TLWUa1d2GILdZAHkQeYXQLbxtY3tutztLZZmubWIjiwyqpwzBSDkjAOnPy9M50rW/EniCXb+0DO+6kUeUjjU5AHrnrmtfjYpHMm6p4ihcn8OGB0/bH61iOPffDcqBrKQNiuyzTJm/SOL3FrW3neQPt6hF9KIv8A4yXv/ih7bNpPHcW5KTRMGR8A4I5HWpbnh+0SmHWMuSp+WaZF18/rNwzWfwvJv3EeeSgH99u5pUn99u5pUtNGytlgWe+ZWbCmfdYdcFsZrsVnHBNeie2zCsERi4SxJhs4wd7GQQFxjONdRXF7hit1MVJB4jajvXQ9i+ONmT2CQbbDQzJjekVCVcjk3l1Bq6l2iAtOW16NNz2vsTsVshY2s8V7dluKYTC8SxpqQc75bmNPw5xrXINuQRx7TvljAWP2qVUQDkoY4rfNq+N9kW1nJHsdGublzkPJGQoblvMW1OP8VziSR5HLyMzs2pYnU1KQhpBRZjiqZ0CmeoGZH7uhViLZIOBnSnwgAH1zV2/h+ZdnpcQypIzJG4hAwxDKW8v9RAB0qvvLQ2ph8wYzQpNyxjeHKha0AyFvzHPcTi6NWjVswxp27Hv5ke0Bc3kNswRzlyMhRzxWLe+imcJ5lY8t7rXVPCWy9jbd8LC0e3m4eHS5BfnISvmyMebCqRjkDiub+MvDcPhratvZQXFxPLJl96SEIm7ny7pycka5/Ss761RrpGyvD5RhKmHhxOuJmbefsgpPfbuaVYk+8buaVaV4g2R19NFbyzyTkBBI2pPXOn+qB+1LVVdnWdAsZfMkDpkDmRka9qftyOU3STRRmXgXJdohzYajT5jOf0oTaV0LrZ13FBBcMxhfnCyjOOWvXtVkoG0muItMm/F0SdpW4jZzDcqoKgFoHXJJwMZAzrThtC2MUkjEx7j7jK6sGDemOZJ/1VXcYuLTctzfGTiQ54qP5fONRvDGlKGK4imjlkgkllt5iZzj73eXAkXpoB7vTWh1FNOGpafBWwXPioT2UVvIjwrAYijGCSN/KNxSCf7ulO2rtZ7u6ga8YGZo+GpVMbwUE5OOuKpNp3HtdjJFbwXLNvRnPBZeTryyOdPvLZ0vLVkM0oBkyWbeC5Q1fwhLA4DVImbfAstm8LXm0kH2hse6FtAyqXlmdUiIPINvaE+g586L8TX+2doRwybSuYZ7UORG1qymIPjkSv4sdD0qv2AFvfBmztmcSK3vbU8QRzvwxKGUDmdAwxjBxpRcix7N2Ld2cs8Mt1dyxkRwyCQRKmTksNMnOMelQAEyic5zGGm1x037+vwtbk99u5pViT327mlVIW7BWF18TN+Y31qFiwHk5/Oprr4mb8xvrUVNGywvMPKjJmzoqY+ZpZn9I/5oqGaONd2S3SU5zliQe2hp/tEO8p9kiwBjG82vz51UIw4cIMmbOgTGORJrGZsHSP5amjDcRboxaxBhjzZOuPlnFZM8OG3bSMEggHeY4071IU1DhBqZd7zhAvyNPpUquEpzpQr++3c0qT++3c0qUvQbsj7n4mb8xvrUWKEm+/k/vb60yjDkl2HlxujsVYbLjsX4ovZeG/lERYHcA3hvE410HTv8qoayORqEqMoaXDutnvLXZ0do7QT27S8MEKGOc5GR7x1HaqXFBdKbVB0I6lEONrI/FLFA0qLUlfT8qST327mlQb+8e9KlSt4o23X/2Q=="/>
          <p:cNvSpPr>
            <a:spLocks noChangeAspect="1" noChangeArrowheads="1"/>
          </p:cNvSpPr>
          <p:nvPr/>
        </p:nvSpPr>
        <p:spPr bwMode="auto">
          <a:xfrm>
            <a:off x="307975" y="-258763"/>
            <a:ext cx="542925" cy="85725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5311" name="Picture 15" descr="http://www.libriperbambinieragazzi.it/images/2012/12/tutti-in-cerchio.jp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146054">
            <a:off x="4636136" y="4600542"/>
            <a:ext cx="929875" cy="14612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AutoShape 17" descr="data:image/jpeg;base64,/9j/4AAQSkZJRgABAQAAAQABAAD/2wCEAAkGBhQSEBUUEBMWFBUVGBIUFRQXGBUXFRQXFBcVFhUUFBUXHCYeFxkjGhQUHy8gJCcpLCwsFR4xNTAqNSYrLCkBCQoKDgwOGA8PGiokHyU2MDIpLCwwLyosLCwsLC8vLCwsLCwqKSwsLCwsKSksLiwsKSwsLDQsLCwsKSwsLCkvLP/AABEIAR0AsQMBIgACEQEDEQH/xAAbAAABBQEBAAAAAAAAAAAAAAAAAQIDBAYHBf/EAEIQAAEEAAQDBQUECgAFBQEAAAEAAgMRBBIhMQVBUQYTImFxBzJSgZEjobHRFBczQlNicpLB8CSisuHxFjRDY4IV/8QAGwEAAQUBAQAAAAAAAAAAAAAAAAECAwQFBwb/xAA5EQABAwEFBAcHBAIDAQAAAAABAAIRAwQSITFRBRNB0RRSYXGRobEVFjIzgcHwIkJT4SPxBmKSJP/aAAwDAQACEQMRAD8AzbWpcqAULHc90nErp9KyUDTaSxuQ4DTuRk8lBE65JByGWvmFYCgib9rJ0OT8EB7scUPslCW/obnoND2KbL5Iy+SWkUkvu1Kk6JZ/42+A5JA0Jh98DyKkUTh9o3+kpQ92pTXWSz4f42+A5KTKOiTL5J1pEl92pTuiWf8Ajb4Dkky+SMvklQi+7Upeh0P42+A5JMvkjL5JUIvu1KOh0P42+A5JMvkjL5JUIvu1KOh2f+NvgOSTL5Jco6IQi+7UpOiWf+NvgOSMg6JMq8mDGuc54Bfn5AbaGlY8dj9pVa7bp5L+JVRrbM4SKQ8Ar+RBYvOBloavu9dBsntlks+9uMugqudoBd1kjmWe6f8AEP8AyFPmQp6b5pFsYrmUFKFFipixoLW5jeotL3p+E/RL3x+ArEI/UV1mm6aTQDwHoo4Z3OogAUfEDv8AJOj/AGrwOjVHiJnaNyuGY1Y39FBlHePpjm00UfMdUoEprqkEDPH7Kd+MIcRkOhq1PGHV46vyUcGIcWg5Dtr+aeZD8B+qRSNPEkqRRn9oP6SjvT8B+qjbITILaR4TvzSQnucDCsJEpSJqkCEIS0hKkQhCEIQhCEIShCAhIVQwTAH+7Ryus9fFyV+1RwzvtfezeF2h5a8ldT3KCzgXSltF6JEJozUtT4CoUJELehcdvFWAosTPkANXZA+qkCKWEfiK69TBNJsHgPRVmymT90htkEn3gRsQE0QEvcHONU2wBRI8yraiZ+0f6N/BE6JrqeIvYqI46n5choEAHXZPhndmIcAN9tdlYpQtwwGt63as0TRh280w79VVtDLUHMNIyAZPDDT80TRiTdeeiZJKe88hp9VN+j6787UU0FyN13zH6BW2vsl4YYRj34f2s2pS2jcP6sbwjEZY/cjwCkknpwFac/mpJH0CUx+GBJJ5/wCFI5liuqqvNCKccPi/PJaNNtq/zXuPwdmY+wP1UTpCG2aSOlIbdjcDyTjASKLv9CUxWACb1v6KYPoZmDjjhw8FWdStZkNvD9MCT+6cZx594TWzHKT008kd8cl1rt6eqUwaVel2lbBQNGr1QXWbHvkd2iAy3YAnC6QcRN7X0GfFIZTlBuyTSb3xo3uCB96d3GlXzu/NHcaEXqdbRes8fXThPpHBIWW044/DqM49Zgz5p0r6rzItSdfmou60AJujakJ0v5qpUuXWhvbP2WnR3l5zn4AxA+mOXaqEV9826911V681eXiS8Q7t7S1upDgc19VeGON1ce13Z+ia5pwUdG0MF5quoVIcQNNNM8Rrfb1Q3iW95dCBvqb5hNDTKlqWhhae77KZCm7kf6Qhbq5JA1ShCYJm9Ql70dQsF2ZXXqLhu248B6JxUbD9o/0and6OoUDZW967xD3QgJz3CRjxVpImd834ggTN+IJE+83VSKvMfto/6X/gpe+b8QUDnAzMog01/wCCUKKoRAjUeqtIRSRIpkJbSJUIRaQpaRSRKkRaAlpKkSJbQikJU0sB3A+gRlHQfQJUISQEmQdB9Ak7sfCPoE+khSg4qOo0XCosx6oTULeXHZUwYK2B9QlbCCaDASdgBZPogLc+yzhjXTSTyAVEA1t7Bztz60sQNvPhdXq122ey70iYA8VjMHwt0r8kUWd2pLQNQBvfRQ9yASC0AgkEULBG4K63xIM4ZL3sYBdi8QwG9Axh3A+dLO9q+x0svEyzDtoSt7wk7N1p5PzT3UiBhmqVn2oyo+XANYRIJ7M/VYbIOg+iO7HQfRaDtBwnCQR5IpnyYhjwyQEU3QWSPJZ87ab6AfPmoXAtwK1aNVtZt9oMdohe/wBl+xpxficWxQghpeQPE4/usvdevxH2UyMc44d8b2gWAdJPMGlJ2zecNBgY4jlDG97XV4rU9dVW7DcXml4mHvkJ7xrzLvlIAsabClYDWA3CMViuq2p7HWqm4BomGxofUwso3Cvpzgx1M0e6tGnbUq/w/gDpcPNOHtDYatv7x/7LYYhrf/4mIc3Z8sjvXx0s92ZFYXHuO3dNaTyzXoB50o7gBAOiti2vqUnPbgQ4DzE+qv8AYDsqzFRzySiwB3bPJxFk/LRZjAcKkmmEMYzPtw8hlNFzj0XT+xvD5YsFhO7bYc5z5rNUHCh6rKO4qOHcUxTyzMDnDR/XRF+WhUjqYDWz9VTo22q+vaBTxP7R3GP7Vkey11U3ExmWryVp8uZHmstiOAzsxH6O6M97sG/Ff7wPwrYdveIPBwM8XglLARl6uo5CBuF7GN4zGzimF70ASGHI8/A540afmlNNhMDDLzUdG3WpjA90OkOMRBBb3ZheBgPZ/Cc7JsV9sxpc6NgBbHQ/eJ5rFwYcvkDGal7gwHrZq/ouldvIRhIZnRNOfFuAkkrRjRy02vqsp7PsD3nEItPCwOkPy0H3pr2C8GgKxY7VUdZ6lpe6RGExmBjl24BXPaB2YZhBAYhQLSx3m4C8xKz+C4FiJhmihke3qBofS91vu3eEldw0unbT45iRrfgc40T8qWI4XxLEPkigZPI1rnNYGtNAA9PkkqtaHp2z7RVfZLwIJBMk6Z8FP/6IxgY57ocjWgk5nNGg1OlqPhHZHFYlmeGPwHZzjV+YB3C9/tJwszcXZhg92QtiDhmNZWtt1i+YCrcb7b4iOaeLDuEcbSI4xWsbWaHLys0lLGNOMwhlqtVVrRTu3iA7IgAH6mf6We4vweXCyd3O3K6rFagjyVErYduMWZsNgZ5BUj2OzeY6rHKJwAdAV6z1nVbPefniDGWBIUCEIW4uTKcLUcN4k2Hhcga4CWSduVvOm0SfSllwl/8AH/hYd4hxjtXWzRFaixrshdPgve7W9qXY2RjgCxsbQGg/FuSfmBS0+D9pMWaJ0jXh7Iy153BI1AHqQudIThVcCTqoquzbO+m2mRg2Y+ualxmKMkj5HaF7nO+p0URQD/vVCixzV8ANAAW8b2swWJwscWOY8PjAaHNGxAq2uVrg3aLh8eHlw8L5IwWPd3zx43F29Hquc2hTCs7RZbtlUSC0OcBMxOAPdC1vZjtJAMJJhMZmETy4seBrqdj0OxVHjfGIe4GFwYcIbzSyO9+V3L1AXgBFpm8MQrAsVNtQ1JOJmJwnWNVquOdu5H92zCvdFExjGmvC95aNbPRN9oUscssU0Tge9haXVuK2JHUrL2hKajiCCkp2GlSex1PCJntnVbnE9uMP+jQFkWfExMDGlw8MRA1d6rLcOxwOLjmxDiR3jZJHczR39F56B+P+0h1RxglOo2KlRa5reM4zjjwGi6JB7So3zSx4lodhXkhhrVrejxzHmvGwHaDD4ObEvwmZ2dobBY0BOrtfhBWUtASmq4qBmzLO2Q2YMSJwMcVtOznHXYmPFxYyYuzxZmZj4QRfujy0WW4LjGxYiGR/useHO8gLH5Koi00vJjsVinZGMv3cA7hlGEYLU8T7WgcUOLgGZoyto/vADKfnqvS4nxLhOJPfSCRkh95jRRcejhsfVYS/9/FCcKpEqF2z6RuXSQWiJBgxoV6vaLjZxMoLW5I2DJFH8LRz9V5JSpCmTLsVbFNtOlcZkAVAhCFurj6nCixIOleqlCVYrKm7qXonNdbdR39nFOYkDL6KGb93f/ymFhomtyQArKFNTtRY0ANH4ZUFXZzary5zjjyiVXAPhsGxySVvoavXe1ZRaf0w53fyZTPZg658OyP9qEsOUDW0xrTbbvmpZJaPlz+qO/36BTU31buDRBk+OCqVaVnFQA1DIgRHVx+xTY7ykUbFpmR1G7Og+VKfPqR0oprJ9LrqmMqVGy5rRBI88lLVo0X3WOqGQHD6DAz3f6URabBrTTr1QGu10Ouo+SeZ9Btd8kve6/UfMKW/V6g/0earbqzk/Md4aiPRMynz90n70NOxogWfwSjE2LrYWl749BtaDvcnMHj+apWmz4OZUPDhPHmExzdNjuf+yUg38td06OextuaT45bvyTXVKrAbzMs8e1Pp0aFVwuVDJyw0HJRsHhO/l9N00NcLuzsflzVlCri2EE4DH8+yuu2a1waLxwEdmM8PqqpY6hV8/vOn3Jcps0Dz/BWEtJ3TjldCjGymzN88PIRhoosPz6eakTiUhVV794+8r1OluaNyZgFV0IQttcjU4QgIWC7MrsVH5be4eiEJVsewnZBuMhke9+UtkyigDpVpzKZeYCrW22ssjL7wYywWOQurP9k0B3lkHoGa/cgeyPD85ZT82/kpuivWT7xWbqu8ua5M+IE2UncjXfVddHsmwte/L9W/kkPslwvKSUfNv5KYU64AAcq7ts2FxJNM454DmuSGEefSkrYgLFaHddZ/VLhv4kv1b+ST9UuH/iSfckNOsRF5A2zYQZFMz3DjnxXJe4Hn1tKYRd/50XXG+yjDfG/7ko9lOG+OT/l/JKWVz+5INr7PGVM+A5rkRiH3Vogxjn6arsDfZXhebpD8x+SG+yzCj96Q/Nv5JN1W6yX2zYZndnwHNcf7sf5QyMA6aLsJ9l2GrRz/APlUX6rYeUh+YCDTrEQXJW7ZsLSCKZwywHNcmtFrq7/ZnGP3h/aVWm9nVe6GH1DwPnSi6M9WPeKzdV3lzXMUi1/ars6/DQF5ggokNzt73M2+gJpZEqGpTLDBWpYrdTtjC9gIjVIhCEwZq5U+AqBCELfXGlOEJAlWC7MrsdH5be4eiUBdP9jp/wCHxA6Sj/pXMAuoex5w/Rpuve/4Vmy/GsH/AJEf/naO1dAQhC0V4VBQhCEIQhCEIRSEIQhFIQhCEKOfENY0ueaaBZPRV+HcVjnaXRPDgCWmuRHkeSEK2EErDS4rFNnfLJ3zG56bpmiEY0ssGvzWqwXFA9hJqwMxrUOaRo4euqRC8LthAcbA6GEgDMLkd7oLTqG/EVzvjHYyeBheS2RoOuX3h55ea1cXD45XukOJexriS2BkrWhnpR3O9K9Lwd4jIZiCasgStBB0rKHDUqm8Co7FbFjttaxiGZHEhcnSKfGYN0TzHIKcNx662PJQFUoh0L398PpXm5EKBCELeXHVOEICULBdmV2Oj8tvcPRWuFcNfPK2OMWTufhHNxPILovZ/Ax4F7IonukdmMkrtqaRWo6Wdvms32Lc5ofkc2Oz9pI8iqGwA5laOJwZkLXZGOe3xO/aYh3xO6MG6tUm3YOq8Ztm1OrVXUuDfyV0FrrH3/VKmMNje/MbeoT1oLzSEIQhCEIQhCEIQhCEKDGY1kTc0jg1vxE6KFnFYjH3gkBZtd7noB1Qhef2vic7DZWbuewfU/eq+Iw8ODjjLXNY9pbYvWXk4Vu7SyAmcWxT52lrvsI7sOcftXVs4N/c+ar9wxoMp8bg1zu8dTnHKNfTpooXVQ1StpFyk4n23DB4GtZm0a6d2QO9I/eN7LN4/G4gEPjmaIzmE8cUZaGNFZhT9W3a2PBIMPPCSckxNCQuFm3C8tnagRsvLxPCu575sTszMtNad4+rCf3m1dcwkeXASnMDSYVHh2PwTnCCMQZsoytptuHMhx1LvvVrFYMxi4Cc3KF1lryPhO7Sq8XCsJKDH3bXZWtPwuaCNHMcNfn1Xicax+MwJaA8TR3cMr229n8riP3lAHQZJV2lQdVdcZE8J4rM8c4u/EzmSUBrgMlDllvc8yvOT5JS5xc425xLnHzO9BQTSUcoFuPLoOZPRVZvOle9YwUbOGxEDL6JiE6x/rShba5LClCVIEqwjmV2Gj8tvcPRaPshiD42NjDyMsoLvdGXSsvMm17reLMlxXcwtfPJdYmQDRn/ANLeTR1WCimc021xbysGitH2C447Dd8SLDngMbr43kbnr0Vmk8EXSvKbbsRY812/ujDt/AutcHwRijyuoEknKDo0cmtvlSvZxdWL6Lkk/FpZcQ6R0xaWaGQHws/kjbzI2sr2+z+Ifn7zDMfMSCC9xOU3vqdLVkVhkvNOonMroSFFhHOLB3gAdzA2BUqsKuhCEIQhBQqvEse2GNz37DkN3E7Nb1JKELyePYprJ4c4L7D2sjAsucdNulE6rz4OFNaS5/iku7BpkfIBn8wFDMpI3Oc8yP0lcBfPumnURM8+pU9KpUq8Gq1TpDMqpwzhYmmmGIqQNAawuN6HUGvi815jcfFC+SB7suZlgU7LZGU6gEC7tetiO8bmdA5jHOFOLx4KHPTZeNgZ5WtLpXseXVQaDlDWihV6m+qQuaWRxT2UnmpgrHZ/iz2M7uGRrwOQAzaeTiNF6feOawuk1OrjfPyK8lkEUhsxtv4h4XfUaq7Hw8gfZyvb5O8Y+/VRkk4EqZ1O4clke0zpcJPhsSyS81tcyhlLTrkvoOSucW7VYefDSAu1czwxm80bxzaKp3qq/bLBTNwwMuRzWOAY5tjQnQEHmsJi8cGkNbq87Xs3lmJ6eSYXEHBa+z7FSrUjUeSCDw+ifLOR4WavI+TR8TvySwwBo6k7nqUyAtaPeBJ1c7mSpDO34goeOC9S4gtLnHgfoo0Ja9Ei3VySVMP8JUBCwXZldgo/Lb3D0TgvY7O8Kmla50LQcpeG2dA46H51a8YLe+zc/YPH85T6fFY23Pkt7/sU3hXZTK8HFnLAwAmtTI7mHdBa6Jw3ieHeMsEkZA/daRp8l50Dm52h+zjXlfIFNxeAhmkla7CuYYqqYtDWvv4CDZV2jg0kLxNbEgFaQIWUhbJGB3UrtNmvOYHyXoYXj9ENnbkPxDVp/JStqtco3UnNXtoTWuuqO6cpVEkKyONxpmxOYUWREthHIyD35j/TsPVa5ZhrAHOaQMwLrHOjz9CoqriG4KWkAXYpzWVp/pJ3PzKVVZeJRtcG3nedmM8TvQkaD5qhj8bi+9bFDExhcM7nPOZ0bdgXN212q1SDScVbvDJW+MOPdZQP2h7v5u2P3feqbIc0bRVFoDXN+EjcK4MHlqSaQyFmoGzA7q1vU8lDDDmxTn5ctxMzDo40aI60lCkY66UmFw1L04xQSBgCfaSU577yzPtBf/wVdXtXM8g7123uDl/Muk+0EXhjfJzD9VzivtXf0j8VG9ek2LBpEf8Ab7KSh0H0CKHQfQIQoxmt+oP0FRX/ALohNQt2Fx2VOEICFhOzK7DR+W3uHolAW69m5+yl6ZvvPJYVavsBxLu87XaMe/Q9CBSfT4rG258hvf8AYreTx5mkXXMHoeqgixTwcskmbkBr99q0QqjsH4r5/ipQSvKNa0nFXGqscSXuMeHaJXj3j/8AFH/W/Zx8m6qxFY25f7zVnsy5g7yOL3GuLgQPAC7VzQeZv8VJSaCcVBVcWjBejwvBujZT3l7ibcapo8mjkFcQAhXlSQq2L4dHJ77bI5jQ+hI5KyhCFWw2BjiB7tjWXvlAF+p5rL4zFuGJxAiiM2rLcHNaGuofZ+LehR+a1PEJiyJ72iy1riB5gEhZrAYbJG0bk+Nx3zOf4ifldfJQVjDYU1ES6UMhJIdLWlEMGw9TzIUzWAEnmdyq2IxoDhGzWQ7ga5Gjcu6eit/O/wDKpq4kQlSVyG5sD6FCFl+3sgEDh1A230cFze/tHf0j/qW57bRMdgmvZ70bw2Q8+hBHPVYYH7Vw/lb+KbUXptifLd3j0KmKRKkUIzXoqnwFQIQhb640pwhAQsF2ZXY6Py29w9EoK2/YmaNmFzPbZMpG1lo3zHyWIC97stLG+4fG6XNm7tvuOby7w7gWn0xiVj7c+QO/7FdJjnBc5vNoaaHwnZw8ks0Ie0tJIDhRLdHUdy08l47YXsxD3ZmvkMTB3ZoBtHRmmtBehgeJNlHuuYQSHAtNAj4XDRwU0aLyHDFZLCcMxEGNjjxskuIwZLg1920tIOQSgagjZdMwXEoA8QxEA5ba0AgZR00XjMxbToHtvoCFPCy3NLbLmuBbWwB98E7ahWKdQzEKtUYImVo0JAlVlV0IQhCEjm2vLPZ1l6PkDdfAH00X0FL1UJCAc0oJGSxGD4UMHK9jrbFIS9k2ps/BKd7HXZemW+h82kEfctE5oIo6g7g/gvMk7NQE2GZPJjiwH5NUL6QdkpWVS3Nec80CToBzWe4rxzNI2KN2XMRZbo7LzorWv7JwncyEdDI+vSl4XaDgkJkbDEMhDXOL2+80ismvRRbm6JJUorSYAWQ9oWF7mL7Jrw15b3rj4mPN6Enk5YnvwJnk/C0bHe7XZsDi+8uDENb3oADmHVkzRs9l+8PLcLBdq+DNgkzQ2I3k00g208wCd2lQPGEr0WyK7WvNImCcvpwWc/TGfF9x/JH6U3r9x/JT2kJUAzXqal66cfL+1Dl8x96EWhbkrkMdqlCEj300noCfoFE2dxF92eR36rDIxK67SeAxo7B6KcDp1A9ddl0vs9gBFE5zYmwE0HuOrhQXL24k2Ps3jny+5brsfx4ltzlz3XTYyLfewdl5nlamogYysHb151Njm5A45qz2hdI18LmANht3ea5ZZBzBJ2zLc9m+NR4iL7NmTJTSzQhvTZcp9oHFJGYtgPiHdjO2vC0knwsd8XVbH2VSZ4pXgGiWCyPhuwrlKQvEVX1DViP0/dbcYOPfI3+1v5KZjANgB6aJQhWEIQhCEIQhCEIQhCEIQhCEJCufYqR7sVMWkd5mEmH10e0aPid5+S6EVi+N8Ha2UtcS1kjzJFKNDHKfebfK6UVWbuClpEXsVFFxCGcU9oD22TG7wvaRuWO3r0WH7X4p3eiISCSNoDma2W5tS0nyJWz4kDHC6ScMkyUe8aMryAfv03XNMdiRJK97RTXGwPLkqTzDI1XpNjWfeWi+Rg0earoSpFXGa9jU+AqBCELeXG5Uk48Dv6XfgnR6NA8m/gqkmeje1OHyVtg0HoPwWE7MrrlnN5re4JymPHpsO0DDVmIdb68TNaAaoUApab7hlNttjba6e7cSMZwU+F42Jf8A3YcarMct36DkfNdG4D2+4fhYGxsc7Q26mO0J5barmeb1UUO7v6iVMLQRkFgN/wCM0GOJD3Yrsf61sD8b/wCx35Jv62MF1k/sK5HaL80vSnKb3codd3kut/rZwfLvP7UfrYwfST+1cjtFo6U5L7uWfrO8uS6/D7VsCd3Pb6sd/hS/rSwH8V39j/yXHM6TMjpTke7lDrO8l2L9amA/iu/sf+SX9aeA/iu/sf8AkuO5kZ/NL0p2ib7uUeufJdhPtUwH8Vx//D/yTXe1bA/G/wDsd+S5BmRnR0p2iPduj13eS7D+tTAfxHf2O/JV5vajgHgtfnLTuCw0VyXMlzJOlO0S+7dDru8lrO13ajCzYbu8IZQ7O00c2QtHLXkskSjMkUNR98ytaw2FtjaWsJM6oQhCjGau1PgKgQhC31xpPxH7N39JT2bD0H4Jkx8Dv6T+CI5m0PENhz8lhHMrr1EgBvcFIhN75vxD6hKJW/EPqE2FYvDVKo4T4n+qf3g+Jv1Chw5GaSiDqPl9EqY52I/OCsJFROKe11Zc16iidUr8S87Nr3TzvU6hLdTOkN7VdQqX6c4DVugHO9/NGJndTMoNnU1z/lRdKOkNiVdSqliJnB7SAS0t8VX9Uhx7tsnK+e//AGRdKDXaCZV1CpQYh+Vttsk87+pTzI4Pf7xGYBu+1an0SXUu/EAwVaQqEOKeKtpOmu+9qZmIcSLbQzVz2rcouoFdp18FZQlKRIp0IQhIhCEISjNMqfAVAhCFvrjSnA0Te6Hwt+gRmRmWMaT5K6jS2lZQxoLuA4HkkfGMpprb5aCvmquHfZALW62Dpv5+it50uZG6foh20LKSDf8AI8kncN+EfQJWsA2AHokzIzI3T0/2nZB+7yPJKWCweY2KdaZnRnSbl+iX2pZet5HknPFijqEDQUE3OjOjcv0R7UsvW8jyTwU0tsg8xdfPdJnRnRuX6I9qWXreR5J5KLTM6M6Ny/RHtSy9fyPJPtFpmdGdG5foj2pZev5HknISZkmZG5fol9qWXr+R5JyE3MjOjcv0Se1bL1/I8k5CbnRmRuXJr9p2YtIveR5KJCWkLZlcxuFf/9k="/>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5316" name="Picture 20"/>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1057696">
            <a:off x="5718325" y="4523645"/>
            <a:ext cx="978024" cy="157478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9" name="AutoShape 22" descr="data:image/jpeg;base64,/9j/4AAQSkZJRgABAQAAAQABAAD/2wCEAAkGBhQSERQUExQWFBUVGBgXGRgYGRwcHRkgGRwVHRgeHh4fHSYeHRwlGhUaHy8gIygtLCwtHx4yNTAqNSYrLCkBCQoKDgwOGg8PGiwkHyQxNCotNDQ1LCwsLCowLS0sLCwsLCwsLCwsLCwvLCwsLCwsLCwsLCwsLCwsLCwsLCwsLP/AABEIAO8A0wMBIgACEQEDEQH/xAAbAAABBQEBAAAAAAAAAAAAAAAGAAMEBQcCAf/EAEsQAAIBAgQDBQQFBwkIAQUAAAECEQADBBIhMQUGQRMiUWFxBzKBkRQjUqGxQmJyksHR4RYXJDM0c4Ky8BVDU2OTwtLxoyU1RIOi/8QAGwEAAQUBAQAAAAAAAAAAAAAABAECAwUGAAf/xAA4EQABAwIDAwoFAwQDAAAAAAABAAIDBBESITEFQWEGEyJRcYGRobHRFDLB4fAVI0IWM1LxJDRi/9oADAMBAAIRAxEAPwAKpRXhNafwv2d4W5YtOe0lkVjD9SJ8KoKmqZTgF98+pepVdayltjvmsxpVrH82OE/5v6/8KauezrCAwBdJ3gP+OkChP1WE7neH3QX63T9R8vdZZSitRPswsEbsv+LMfwArwey2x9tz8aX9Ug4+C79ap+o/nesvpVqB9nOHHvLcA+0HkD10kfKnV9meFIBBuEHYh9/urv1SHqPgu/W6fqPl7rKqUVqyezDCzqbv638KE73AMOl/GK2YJYYZe9rGUEz4mTU0NdHNfDfJNdtyna0uINh2e6FaUVcNw+3KnKwEiQGkkdQJ2NcLhrRYKUdd5bPIGo18Y19fKjboNnKijfmA7wHuqqlV5g+F2rjQA0AHMc58dInXapvEeB4a2Ae9JP2jUZkAOFOHKalcLgO8vdC1KihOXLJEy2p+0fKn/wCStmfy/wBakMzQn/1HS/4u8vdCEUqMbHKdpmCw8zE5mgdT8Y6UuWeXMPew4e6rFjm2YjYmNBXc8211PDtuCUEtBy7OPHgg6KVH2G5SwwZs6OydIdpHj61aWuRsA/uq/p2jT8jTmvDtEku3IYj0mu8B7rLaUVq383mD+w//AFGqPd5DwhMKjgAwT2h3679B1rnyBgu5RM5Q00hs1rvAe6zGlWm4HkzA3MwCXJWJ+sbWZgjyMdak/wA3uC/4b/8AUb99Oa4OFwkfyjpmHCWuv2D3WU0q1f8Am7wX/Df/AKjUIc98As4V7IsggOrlpYtsRG+29OU9JtynqpREwG56/wDaF6VKlXK8Xhrd+Xk/ouH/ALtP8orCDW68HuRg7Eb9nbA9SABVNtYAsb2rObe+Vneo2J45czKqooDMy5sxkQSIGmrem3masLTPHcFqJ6Md+s93em8CbZQKcpKs2hIJkM2vr1rx7agyjj0zDNHkx/BpHpVe1jHiwFj5FZVdYzG3LaFmFuPVpJ6Aaak1HTi90FBdtJZFxSyln8NSGEd0wQetVnHsTeYWrtprZFm4SyOcmdR47hWB1GsaedPcQx7tcsQmUW27VmJXTMMqJAltm1MbAVbRbNAj/cGZSXvorWxxBnOUBQ0TDZ1JHiAVmNaiHHXFuhFRZYFtCcreOWRv1kb+HWvRcFy5bIjuBgSdMpYAFY3IIloPWJ0Gs9sRatjMWAjTMd/nQdRDFC8sYC76dqRtzqusHiu0to+2ZQY8J6VlXHkJx2M2BDg6/oLrWm8PbupB0dQy+A0Ex6yD86zziWHD8QxfUB1kH3T3BuRrvBgbx4VHss2lf1W+qkkZjhe3h9QqprTJq4OYxEgyQ0xlG41BHQnSuMXh2Q/WHJ+bu2UgiSNlAmdZOlWXFLbqFvFyCkpPXXwA2IYA9TvVJaY3bmVVZmadBqT5/HxNaGM4hi3KnqKV8dpGsLhpwH3UW3fK9SpmDGh0MH0qbhs11kDsCEEkwNtv36GrS5yk1rW8qXRcUAwJZGAMx085HWKh8F4a1i3cW40K3u5tCqgEHMSPjXc/G9uJmaWCgkjIJOXV6JzDYl2QWwBGpOswBr190DxnwqSbhtlAGMk7HQMAVUDXbSRqfDaoSvpCTk/OEFojU/sFSjhzcZFmItgzOoOZz+77qjIz4IRstw4akWz3a7kW8Pwxt6SWkyZ018vD76ouWyVtWRPdcPp4FXZSPwNWnBcWzoGZgZOkCNBprqTOk1G5etlsMjqNbPbHb3ma4SFHw09WoKIHpg6rQbOfZrj2ejld2rUDM3u/+5ry0BcIZXCrrMrMfpCQQI69PSubdwyLg1UrmKb6CcxHiQDMeAPhU1yrLIOVwPq2G7iNAftRtr018afGy2ZRk8u5evcuqckakCDOZY2JB3XxE/CYqLxXFx9Wm+0ePWPlqT++m3xzW1MgLI23giBI6x+b4xG5pcPwhAzuO8dh4D953NV1fVDdpuS08IZ0iM1O4Jh8ubxhST4nWrAsBqdAPGq04rsVuPGeEBCAgFspaQJOpjWK7u43tHVLT5TLljE628koQR/zAD132q22eC6nYSqeraTM4qdYvq6q6MGVgGUjYg7EeVZ97Uz9bhx+Y/8AmWtBsWFRQiiFUQB4VnvtSH11j+7b/MKLKN2H/wB5nf6FBNKlSrl6WvDW4cGb6jC/3an5IP31h52rbOEGMPhZ+wq/NP4VQ7adhY3v9Fndu6M713hOHLnN0SGJcHXeWPxqV9DWIGYf4m09JNeYI93/ABN/mNSKzL6ua9g85cVmw0KBcsFCkOxDPBBgzmkkzE9KdxOHZSi2u6CxzEDYQddTHWonGrz9wIBmDBgTBEAGSR8Y9aj2+J3C65irKDrsI6ToNBJHwrWbPrHmjJe4l+dvokLCdFd2sCAoBZjHnv8AL1rnE8Kt3EKOCVIj3mn5zUoCuhVL8RMTm4qMgKswmlqz5BB8xH7aAr9/LxDGgiJYH1XKA4/VM/CtAsD6u0P0fuE/srOschOPxkTIuKwOnRV3nceVG7M+d/Z9VKCQx5A3D1Cs8ZbS4gDgBDBJaQJWeqjQGB3tpNe8KuYQobltBaVnAUqDEhPdJOpEidPWag4HiL37jWnaGj/dqXbygaxHp8queF8kXcw+rcAMxLMFt59EAEBswTQmCJq3ERdG6N2K+uQ+qHLzlY5cetQuM3nlMpIRkLBtDlK94766jQb6+FLhQQXAvaZ8ysSSQTEoNZJ0kqPKaJb3I926MtzKoIghXjQbCQs/KK9wnIDW8uVbUW82QZm0zamZUyZ2PmaRkE3Mc2YzfPq7lKZ2X+b1VNxPgdjIzhchX7BA16CD3ZoJuY4F3CydMiq2hJXTpMHQ7Ub8wez7F3XLoLe8lQ570ZcsyBJBBod/k5fw913v2ntjWGiV7xJOokDYRJnyqWnp5YY/3Lk+ipq7C4/tNtnnxVtwYwqgnYKNfh4Va8g2JwiMSTNy4YgROdoPnEdaquGMGgqQQdiNum1XXIeuCXyuXh/8j0ym+ZylhJEDu0fVSLidjdyqNCTcQ/51+/5HyquvyCzrojd5V+wenz1kecVM4pd7QiDC22zBh1MEE/owSPPU1WWEN5woEIm/p+8/cPWg6qpa24adNVdU0Rc0Pf1KRgbfasbr+6NvDT9g/eac/wBtJ9YRqqW1u5pEMrAkEdY0OppY6z2OFuhNYR8swNSDEkeZGtQuGWMmFezeSexlTpoyxmSCd4UxPlVM1rJWulfnmABw3n6d6KJuLpnFqz4gMjRcBtGyMoLd8ENIYd22FzM0an1AonxmADQbbdk4YsHVQdSIbMDo0iN/BfCmOEhWbtAsNkCknVu6xEE+GlWUVq6V/wCwwAWtkqCqkPOWG5NYSxkRVzMxUAZm3bxJ8yazz2of2i1/dn/NWkVmvtPb+k2x4WvxY/uqZH7Bzrm9/oUHUqVKlXpKU1tnCl7TC2fE20I9QAR94rEmrcuXdcLYjbs0/AVntujox9qz23PlZ3p7h/etzt3nkeBzNIPmKdbQEnQDUmopDojvZUO+a53CYDEO3Xo0fOopxzYhUCDszEujEZk8AwE9Z9fSqY0WMl4NgNeCzDX52KgcWxLhHugblV8lkwo84mfU1WcMwmS9CZn7Qd4E+8YY+kyI+NEfGeFL9FcDNoM3vETBDEn5VVcBwSm+uraFyIZogAef51azZ74zQyOA0y8skJPI7nm2OSI+FY0MoUnYaE9QOnjmHWp9VvEcNkm6rKgXvPIkQPebca5ZnpXnDcTexTsqILVsaZzMnbvAaRI2B11B0qmbRuqDii7+1Tvka1dcPeVt6FjkAVRuTpmPkNAJO2tM4H2cK2IvYjEOxN1geyUwoAAADMO8T6QP2lfD+GJZUKg6AEncxtJ/ZT+IxAtozsYVQWJ8ABJrTUWzWU/SOZPghHVDrENyBTeC4dbsrltoqD80R/7qRVJc5ywylwbmqe/oe53UaGjYxcX517/LDDTGcz3j7p/IbK3/APWlWyHV3Sqmtc24dkLq8qCgLQY+s92ubfN+GYEi5IAmYPUMQPWEb5Vy5XdeEVS4bnHDXDCPmObLAB3yo8fq3FNcnnPC5bbC5IuobiEA95QQCR8SK5cuuI8qWbhzKOzffMmk+o2P4+dDVvgt7BYbsT31z3Ga6ugh2LREyp70E7QN9dC7h3H7V9itskkCYII0BK9fMfh41YFZoeWna8G2RO9SRvwbrjXwWUYrFl4toJnT1j/tG5+VXXD8ELaRMk6k+JO5q34lysqMb1lBJ95B95ToD1jrVZir+W2WVS5Gyrux8B51htp0ssLhFbI6HrV62pZK3o5L2/aDqVYSpEEeNKu1bMoy65hIPSPE+A1GtP2eHge8WY6SBIiTA0BBjX8o/AUJTUMswvoEx9QxnavMHaOc+SD/ADGpLoRvUWzwsG7nCnLoMsjcFh6+cTUp7E+47TvlaSDqR1kxIOqn4GtpR0xZA1oN7KknON5cuSKzX2of2i1/df8AcYrTLFwNIiCNxvE7EHqDGh8jsQRWZ+1H+1Wx4Wh+LVIW2VpsAf8AOb2H0QbSpUqavSF421bry+P6LY0j6tP8orC61blrkuzewli417EhntqxC3iACfAdBQdXRfFAC9rLO7dLQ1hcetXoxLIzKFaAztrauHck6EaHU9K6u3cxkqc22YWrgMHz3qDa9n2EZ8n0rEFoPd7fXSqzivJCWGGa9f7NmhSLzaeAPnofuoSXZfNtxk37AswzmnnDiPh91c4lrjqUzMAR1s3JEHoQQQahYHhhsmVY6GRNvEMdoglnOY9ZOvnVPZ5XttP12IMGP61vLTenDyhbJAFzEEsQAO2bUnYfx6UdT7MmMPQeMLs9FA+Wna/CXG44fdFOFtXL1wLIMAFi1t1ygzqAxyltPCirC4ZUUKuw+Z8SfEmofAOCLhbC2lkxqzMSxYncknX9wqn5l5xNm4LFhO0vGJ0kCdhA3Ma1bbP2fzfRbm46n83Kuq6pkYxuOSK68ImhHl7nJ7l7sMRb7O5GkSJI1IIO2mo+NXfCOOJiFuMgaEdkMxqVAOmu2tHyQPj+YKCKqilALT75aqcmDQaBFHTRRSGET7C/IVD4Rxu3iVZrcjKSrBhBBFDh5/P0oWwgNk3OzDzqTIBPhoWHwrmQSPJAGiSSrijDSTkdEXnBp9hdY6DptXjYG2d0U/4R/rqaoOYObzhr62haNyUD9067tOkeVWnCuO279ntVJAE5gd1I3BpHQva0PIyKc2pjc8xg5hTDg0+wvToOkR+ApHCJEZVjXoOu/wB9UJ5/wmYDO0H8rI2X5xV1iuIKlprpIyhc09IpHRPbbEDmnMnjeCWuBtqnbeGVTIVQTuQAPP8AGnaD+XedWxF027lsJKF1IO4EePiDUU+1BD7tlj6sP2TU3wk2LDZDfqNPhDi7I9qOSKpuKcJQE3AgM6uIknTVh+cB06jzqrbnibNq6tr+scpBbwIEiBrv91Fi0PLAQLPH4ETFOyX5D+HRC2GwylS2VQbh9BEaaxEgNAn8osacuoigd0adY2neR0J38zqJmgj2kcJv4W+Ltm9cSze0yqxhH3IidFYajpObyoVwly8/dGJvRBnvGI36nQVCI3WyGSODYrZvz7CtitXQsxAPkPGT/mM08tsER06Dw0AmfIQATtv1ArM8By7daSbmIIEQDcyAjxLT3RHxFXFzlxcgNm9i83V1d2Wf8RiPSh+faMgpzSty6Xkiq8pQ5zOZd9+8rakxv0OvUrMd6s39qo/paf3Q/wAzUzxDhd625zYi+GO8uZPgd9vwof4vdcuA9xrmVQFLGSB4V0rSW4tys9ixMbWjC65AO4jcoNKlSoZb1Ktt5RUf7PwwzQ3ZL5xM1iVabwbi4tYVAvefs0iNQO7EE7d0g6bwRT2Nc7Jous3ygc1rGFxtmUU4279HBuE9oAwFpdAZI2LRpsx0G3jQ/wAV43dxHdfKqgzlSfvJ1b7q44jx57yIpRUCHNoZLGCPAQNTUFm/11q2gpw1t3jNefzzlzrNOStcFiFVQoED/RNEnLGEDubu4Tur4SR3j8oA9TQvwThZvXVDiEXvuPzV8fXQfOtF4Xbi0pO7d4jwzax6AGPhT5HADCEyJt+kVKNZtdxP0Tily7fVsrZirAdGCwR4xBEVpJoL5y4VjL7MltVayQsCVDSN99Rr51LRuAeWu0IsdyF2ixxjD2AktNxlfxUfhgOM4g2JRSLVtYViIkwQI+Z9Kj8m8w2sLhrqXWy3A7NlO57qiB8VNFXKnb9jF+2tsgwqqAO6APAnWZqTiOX8O9ztGtIX8Y8PHxqR87LmNwyyAtwUEdLJZsrD0sybjr4cLIJwvETh+H3bkRcxN1sgHnMkegmqvjXAb2Et2Wdwy5pVR+SYBP8Al+6tTxPD7dwAOisFMiRsfLwqNxngdvFIEug5QcwgxrBH4GnR1oa69tTn9PBNm2a5zLXzAAG7PU37UMfT1biyu7KoWwNWIAkgmNevfpjh+JAxHETbM2ezLSPdzR06faolx3KeGvRntgkACQSDA22OtOJy9YSy9hVyJcEGDBM+e80zn47b9AOGRvdSfCTYjcjUu43ItZZjbuOMGqFFFq5d0uHXKQFB9Op89aKeZiSmGwFpsxcLJ6Qvuz5EifhRGnK9gYc4fKTbJJ1OskzM1MtcLtKysEXMgyq0agbRO9SSVjXODgNCT7FRRbOkawtJ1AB7N4Hus+wWCuYXiNhLjBzAUEbZSGUD4RVzjwp4vh0AACIdAANw/wDCiHGcv2rt5LzA57fuwYGmokda6/2Ha7f6Rlm7EZiTppGg22pjqprjiOuEjvUjKBzAWDTEHDsQvz5AvYRAAO/MD9JKN1cbSNKr+IcCs33S5cWWt+7qR4HYb6ioXB+XjaxWIvsw+tPdAnQb6+dQue18YF8wPE3RLI5I5nOtcOI7gApXM/BRi8LdsnQssoYnKw1Q/AgVjfBMMVugOI7xVgehWTB8pH3VvIrLOccL2OLuQNGAuKOhzSGE+RBPxFCOuWloViwgOBKnYG32jy2qAwq9GIOrHxE7D4+FWl/iTMiuSVQmIWAQJhWJIOhO46A+VUvCMUptplOwAj03qRgh9Uo6ZY9elULXll22Vy5gfmoPNOH7iMTmhokjWGB0MaHUA/Cs34sPrPgP20aca4gWtqp1yE5j4sJA+7X1oK4o03PgKs2tcKbpdan2QQdoi3UfRRKVKlQy3qVHHCf6i1+iP20D1pfBeEK+CsvmYsUXugrDbyoP5LHpPXSjKSRsbji3rI8qY3Pijw9Z9FFVS2ix+kdh+/4Vc4HgF0jMqEgA95u6NPXpVphOI2kAGHt2rbf8ycw+J0B8qjcVu3nU9obhB3jUeY7un3VZhxcsIWAaq4wfB2t2WGaGuZAxjSGIGVTM7E6nqaKFFCfBLz3LFg5yQL+Rl0IyrmIE76ELRYKHde+aIba2Soec72LXDTgVDX86gAgEQT3iZIG1Zdw3jfH8Rcui1ezGy4R0y2QoJ/wSV8YM1tl54UnwBPyrOPYzLJjbhUgXMQWBIIkMJ0nfeiIXhsbjYG3Wo3i7hmn+K+0LFDG3cHhcNbvXLK5mLXIzAJbY5RG/f2mmf5ymxPCMViUVrF2yVQ5SDBYpBUsPBo1HjQknDL2N4txQ4a61q4vahcpgvlIt5Z/JDFDqNa9wzIOXL6padLv0hEvAhpZg6a6jSFER0IIonmoxhyzy89bqLG4371o/AOZez4PaxeJcuRazsxiWJJgaQJOgrOeV+ccYuPwjXsSXtYtzNvNmCh2ZUEfkkMViOlTsZw7EYnBcHwS2rosuqPeuBTAInusY0gFm165arPaLylZ4bicEcPmAuMWOZixzWnskR+tt5V0TI7lp1dfwzXPLsiNArz2tc13sLxDDfR7jI1u1mZQe64Z9Aw2I+rI+NccW5n+m8R4Q9slUYBys7MW7wMGJGUj411juHrj+YnS5bZ7Ism22hgRbMaxAIa5p50PcP5YuYDjeHtOGZRdDI8aOpBAPqJg+B9RStazCB/INv43TXF1+BKM+d+fcS2L+gcNWb35dyASpgGFzAqIBBLMIEwNav+S7ONw2GvNxO8rkMXBkHKgUEyQq9Z06VnfGV+g8S4h2/a2lxVu6trEIpOTtYObSCYOkAyIHjTHKuFfFDiGHs4i9iBcwoyNdziWDCRlZmgHbz1pjom83lpln908POLPVXt32t4y8925g8J2mGtTJIJbyJIOmmuUAkCJirvFe0D6TwXEYqwTZvIChEglH7sQeohgR5GgflL2hpgcFfwt2y4uy+UaAy4ghgdVKn10ryxwW5heXb7XAyNib1rKrCDlBRV0OsmCdfKnuhYDbDbMAcU1rza993gtO5R4ndfhFq/ddmuG07lzEmC8Hw2AqN7KOMXsTgjdv3GusbjAFssgCIHdAH3UMcA55zcPfCLhrqdjg7g7Rtma3b2AiTOtPezvmexw/hVtsUzWxcv3FXusdtZ0GiwJnaoHxkNdlnfLzUjX3I7Fq1A/tJw+lm4BrLWzpO8H/ALSPjRupkTQt7RlnB9P6xd/jH30EiFnSFwTlJDamdtYgTpB2GleYvi7qkBzEbCB5aRE7+NQ7mJI3dgBEDrGo/dTdlGLAnzEnz306TXc0HnMJwfh0Kba6YyzmiqfiLS/wFE1vh4YwNSTH+vhUTjfL8J2qtsCWzHQqAoUrpMljEHf502qIwWVrsORsdYHP4jxQ1SpUqq16QlWh8ASMPZZGdZtgFRBkay2pAH5s61nlaXy9phLJ00tg7b70XTRCQkE5LJ8p5DHHGQN59FZYDh73M0TIVS2rNObNvrE6TrvIruzw+5bcgG4NBIAYjXbTMfA7UQ8Nti3ZGslmIJgakaMfnt4CBT1h4YkAe8sj4CSPPWfOizCN1/ErEiQ8FC4RZeQxcwt1cylSNWETr6jWisVQcRuAL2gmYUnbUB1B0Hn3vn41fqdKQNDdE+90iK8VI20rqlSrkymGVTIVQTuQAJ6/jVTx3mfC4MAX3CFtQoUsT55QCfjVviLmVWMTAJj0FZDyLhLHEcRev41xcuEjLbZoEGdtdQNgKje8ggDUo+jpWSNfLJfC3W2pvp9yj/Fc8Ye3g0xffNp2yrC6z3hsf0TVTgvahgcRct2yr53dUTMgMMxAGsmJJGtQPazhrdjh1mzbUIvbLlUbCFuE/jUblHBYp79g38BhRZyhhdFpM4gShzSTmkDpUZe/HhCOjo6Y0pmdfU2zAyGm7MrQMfxzD4fW7dt29Y7zAa7/AMacwHELOIGe06XQNAykGPj02rIOa8XZHHGbEqGsqQHETI7PTTxkiuuSLj2nx2Lw6OuHSzcyBju0goCNiQAddYmu544rJXbIaIBJiNyAeFzu7Vo/MHOeDwzi3fcF/sBS5E+OkD41K4lx/C4TJ2rraFz3e6ddvAefWgX2b8u4XFWmv4grfxDOxYM2qwdNPE7zUb2vkti8JbVc5CGEjeWECPPLXc67Bi8E1uz4HVIpgTcXxHIaDdw7Ue8R4xgUvKl5rQvNlKhlljmMKZjqasrmOstc7Euhue92ZIJ0jWPiNaxPieMv3uJ4ZsTZ7G4GsDL5B9D+NGPDbxfmO+OiWiB8rRP40omJPfZdNspsTAb54C46EZED6rRhaHgKqePcrWcZ2IvAkWbguqoMAkbZh1Hl/GrmlRAJBuFRWuvBQr7RT/RkG03V+4Mf2UV0Hc/Bn7G2gLEZ7hA8AMv/AHUmiVAX0HWSu2mvTrHrpNdpZBMQfX03q6XCqQAAZAmRHgACSdJ0+fSnrGAUAkLJnWASCY8T1PzNNjnxi5yCfJFgNlH4TwpbguEsB2YVsmxYazrB12gDrvvQtz3iWW6tkAJayq+UbkktqzHVjv5Cdq0HAYVSUlSSgzAkQSW0YwROkR5fCgH2nN/TFHQWk/F6HmONmMq62G0CtDDnkfGyEqVKlQi9CXlanwNT9BtHp2P7DWW1rHAU/oNj+6X7/wD3R1F8zuxY/lV/aj7T6It+iA2lEkAXLnUTrPlTuEwHebvPplPSdQR4bd38ak3MMCmu4ZiOm5I18a9wTEvcBRgIUA9DE7UTcrGAXKq8YclmTJC23JGmuW6v7KteAY3tLCHqJU+qmP2TVXxcf0a5/d3/ALnn9lV/JuMyObbHu3NV8mGhHxWPip8acG3aSuLrOARrSryhnGc92reKXDZLjMbnZ5gBlDfV6Mekh2InfIRuRMakRMRWYczeyE3LrXcM6oGOY22GgP5pGwnWibGe0PD2792wRcL2lcmFkEqLZVF6s7lyqgdUcdKYT2hoxs5bLxea2qszIB9Zba50JbRFJ1Apj2B4sUVS1ctK7FEbKoxvs5xF7h9iw94G9buM5LFmWGDDKCddJH313wzlfitq7aBxgayrJmH5qkSoBXqBG/Wp932rYQJcYC63ZMisMvRmcMwndFVC5bbKR41LHPqZ1RrTozXGtjO1sL3bjWySwYgCUaJ1OgGppvNN1U/6lMWlpsQSTmBkTrZUuB5Jvni1zFXkQ2WNyO9J7yZBp6VN5S5Lu4PEYpcythLvuodW1jfoIBKnxgVecD5qtYoXimZRZdkOYRmACtnUHUoQ2h6+lVp9oljKzhWyqgcyVBlmKgRJn3TJ2Gg30CiNozTZNoTPbhOlg3uGnfxQlxP2O3Vu5sJeAWZXMSrp6MN4HpRJxDka7dx2HxHaqFsJbWCCWbLmzGdhM09a9olsvatm0/aXbfaAKQRol18uY5VD5bcwSN56GpuD51tXL1mz2dxWu2e27wEJpmFtiCV7QrLZQTAHmJQQtCe/alS+2I5gEXsL2KpeZ+Sr+I4lZxNsoEti3OYmTlckwAPA1I4Lypft8WxGLfJ2dwELBltcnSNPdqU3P1tcEMW9t8jOECp32O+sAdFBYjwBrke0FC+RLF1zFg93IATeMQGZlBymJjxpebF796j+Olwc3lbDh7r3RdSoXHtDwue2sv8AWAkGBACormTm6Bo02OlW3L3G1xeHS8isoaQVcQylSQQw6EEbVIgVZGg3jDZsWrKctwSEYawqe/5asSI8gelE/EMVkQke8e6vqep8hufIUJ3ZgRLoQSGU96AYzadCdZX49agmdayljF7rjF4eEZhvMn4kSdPnTnCcKiJlMMRnOvXOZ1/CajY/HlMObltw5BGjKDIJ2JEDrvFVmBxbotpFIdyQvebbNp3o8CRp5UPM7nHNwImGMta7EEWvh0cd6QRJB8DGpBP/AKrIOescbuIVjEhAunWC0GOkgzGtHOPHELx7EWRaUsQ1yQQUjxk79YE7ign2hYJbOLFtZOW1bkmNSc0n+Gwp72ubH0lZ7Ec11aLdR9ENUqVKhlvkq0Th+OxH0WwLaKw7Ndyf9RWd1p3A+WuI3MPZdLuHVCilQUYmDtJHWjKR2FxWU5TRc5HGLgZnVFdnmouFzpctad4JkYT1gnWPhU4czWtvrP1RQm3KvEh/+Rhv+m1Nty5xL/jYX9RhRl29RWN5oj+bfH7K74/zEXsXEs2md2Ur33CjvESdJMgTGlUtovAkAHQzm1BGsjToQIrk8tcT/wCNhf1WrluWuK9LuFPwP7qcJA3KxTTTFx/uN8fsj3gPF+2TvQLiwHA+5h+af3jpU/6Ksk5VkmSYG/Q+tZzwzg/FbV63cLYUgHvKCRmXqJjrv6gVouExYuLI9CDuCNwR0IqLsCc5mDLED2Zr0YVRsqgzOw3MyfXU61ycBbiMiRvGURpt0qRSrk1MfQkiMixGWMoiPD08qX0NPsL+qPGfx19afNVnFuOphwTcW5lAnMqFh100mNuuldeyRzg0XKcuWrC3S7C0LoQ945Q2TTN55ZUeWgqPguIYS5aW5bNns9ApGWBJgDwEnpWb818//SZW1bQKQVzuoLRI28BvoapOXuYWwpBCIdFXVZ0XNlkeRYtprUZlZbLVBN2hBiIcch5lbh/s61GXs0ynplEagjaPAkehNe4fh1tFVUtoqpooVQAoiNABpp4VG4FxpMVaFxPiJEg+B8DBBjzqxBp4N0Y1wcLhMrgkAgIoEzGUbnQnbeDE16MImhyrI0BgaenhT1KlTkx9DTTuLpt3Rp1/HWu7dsLoABJJ0EakyT6k12xoT5v43cKmzhmTPIDswJVR1WBEk7HXQUoBOiQkD5jZWN272zFgYAkJ9xzfEgfD1qIVhrkAglGB0gEqs518AS0HxP3i+C+ngsVv2AWMn6gnXy+sqtx3MmMsXGVcTZuMRDfUmB5av848qYynmLtE500AbfGPP2Uezf8AqwoUBiBmMkl4gg+FTLN3JdDa5FdMwBMd19/CetM4Pl2/dti4t+ycwmOyYFd5EZ9p2I0PSmrvDsXbMK9sxJ1tnfb7W8SKgjglObRdWtTXUjWYWut46lakiaTNY37Uf/uDf3Vr/uq5HMfErYCm7ZgCBmszt4nNvQjzVjrt6/nvlGcoolFKiBMaEnXepalrgy5CfydmhdWgNeCbHLO/oqilSpVXL0ZeGtq5d5zW1hsPb7J2y20XMCI0GnzisVNa/huFj6BZdSQxe2vkJgTHiJoulAubrJ8pz+3H2lX551ttvabad1+74imxzWhn6m4CPEqPI9enWqPiltUtuyqq3bYMnOSXMkZl126x0muuJYU9tbVlyMATlacuwh9zmkllgazR+SxB4q0HN6dbdweuWD1EHrI2p23zdaJIKXBG+ix851/9+FAOJvaKFgwW3ede9lD7KJK6axMRqaf4dy3ib8Ekqk6BpAidNDqREQCNKW/Um2A1R2vN+H+zdHT3Rqd4He108PEUw3OOHH1lvtFbTMDbPeHTMBLA7QwHhuKo8Z7Pb4t5kZbpgaSQQRElZ0kx6+dUvC7YNxc1vvrccN3B3Q2lsQTqZgFW0HkRFN1TxktX4Rxq3iFzW2295T7ynwI/btU+ayzhlph9GGZbT5LpDoQuXKVDByBq2fRc0gg7EjWz5Y9or3FvNiLapbstBuFgpHgGU/lDrB1PTpUbyGZlSNaXAkbtVoNQOJcTt2couEjOcohSdfgK84dx2zfUG3cBnodD+qYNV3NnL13FCz2V7sjauBye9r8FYT10NK2xNrpLgai6C7/DsJd7TMtxrtwsFuxlVcqsQxVBAU5I2Jk0zf5Xwn0dQhP0ggAue07PNEn8n3TV5f8AZ9iWRlGLglrpzjtQzdorgFvrIkZx7oA7orz+b7FZf7X/ALspk+syBsgUP72aZkxMV3w8f+Q8CoHwUzjfmvPz0THLGAsrejD4m/ZLR3QAyOAqsSM6aCWI11rQsPayqBJMdSZJ9aFuG8r4q3iLF04hSlq2LRtAOQywZaWc98tBkg7ETrRW1wASSAPGkwBmQN1K1kbf7bbDtuu5rl3ABJMAak+FUPFOc7FrY9ofzfd+LbR6TQfa5mu45Edu4rai2uoHhP2vU6eVLGBI7CCmSyCNmI9nf+BFfFeOG4ClkkDY3Op8k/8AL5eIgYfh6KCz91RuTsPX99SsNhIiFLORt+0noPX76HuP4PE3cV9HgMSA6AGEVdix6ggmJOpkRuYKaWsyCFLXydJyh8y8yNkK4cZUJgsTDNP2R0E/E1E4Py4gUX8QykRmCgjIAdix2b029aMbeBwvC7YvX3z3dlJEsTGq2k3H4xuazjivGjeulxbFu0WLC0uuUndtNCxOpAEAkxJ1NZtGSaSPmoX4Qdesjt3Jf+PA8PlF3bhxVxxPmZiy9h3AuucgS3kARonqJPlV1wjmK1fBDrluqJhdQwG5Ub6TJHh40D4q9lJUjvDceHr+6q43yGDAsrKZBUwQR4f68aHoGOpm4W6dSu6PY9VXB083RBHRHX1dgWl4nDI1wW8xUuJ7w6bLAOok9SP2Vm/NlrJfCkgsFEwZjVv3UY8EuWMa6vda4LtsAOBJN3eII91QegE6nWKHfaJxAXsShChItKoUGcoBYANIENG46eJouokkc030ysjNh0jIdoNFrOGK/ghalSpVXL0ZeNtW2If/AKTYggd62JYSBLRJHxrE22rR2xhu2EsFmXIFKAe7qJLH7RE6Dad40o2l1KyPKf5Y+9WvMHGlezkayAbQylwNJYESBuJmdfw3psZfdnWCzyMgM5yTOUAa6gHLIgGM1N49O0WBdKgMMxCtAzy0SNW7qn0A0mKNOQ+Vsg+lX7arfugHKBpbBk6Doxk7dKNJyWLtmn+WOSltBbl8Zru4U6i3MfAtoJPiPjRBdwgG1TK8YTTQ4hKWgpuztQXzhwxHZr9uc9nS4o2YR78flFdiJ1E+Aq35j4uoUIlzvAnME1IgabAwZA0/ZQvi8aCDnYW46tMk6zpufM+NBTVbYnWUkcT35NF1V8NxoDo6DNa7+ZCDILhMjdJhEkATsokGKquUrFuL9685KW7kSx98kHKcoEG42msTqQIruxaGa44z9kvuhpMoYLaEkCTIXfbpNc8r4Vbf0l7rFlsvJjWSRuF63DOWfPTekqn4ow7RTsaWxyA8PVW+KvXL6s15jh8Nm7qAQfIMRqzltcqHwmrXh/FrxULh1uIijLnuMZ9cpJUDyYz5VV4i9BXEXVMk5bFgHrqfGAQAcz9Nh5t4wM6KcVdlHnJYtqYbyVAB2kggZm020FBNe4b/AM+qCurv+WroAGxSXG1Pcsm4YBI/IAAiKTc+Odr6LoDL4e5bn0JJHwIBqli4xIw9m3bXqLn1jx1BVSET0DV1dtXl7xtWSAAJyvaPmQwLQOmv8Kk592l/RLcq0fmXF5czXA1ttmtZR6QwzK3kGy1DvYi44z5jiLcksjTnUjos+4w0OUyD0NQcNblmNr6i8TqkrluDxEQt0CdQQG3g6072jGblkBbiSLluTkcQQo/QJ6xKnpvTHSOORKS911ItxctsbuHuA9wx3SOoBjs3XqvWD1pnke4RYt5dWCjX8KdSEHbpm7O9/WWzuDsQR/xUbcxqB1imORSClu3s/Zi566kQPlPxo/Z56Tr9Sjna50PR3OB8nK95g58Wwps4QTc/LuOD3TGuhjM42+yPOIoFwnHrtnEC+jF70kksZzTuGPgdoHlAEVe+0Tgpt3Vurot4d7TZlAn5iD8D40L27GknRZ1O5Pp1JqykqI4mYIxdx1uqeU1E1QI2Ak/xAUrF8QuYpzduEu5Gpj3R4RsqzpH41GuXcp7p18Rp8v30zcxxiAMqHcDr5t9o+Pw8BTZaqwMzuVv9j8nGQv56r6T9bage651BP2SZ9CTr8Ca7y60idNaRBWBtm0H7J9RUoG9ap0oidgH+vsrrljiQsXwXPcPdJB0E9T4gHf8AhS9pv9sX+6U+slo9aoUaF190gz5T+yrbntYu4cdRhLE/JqbK79ohVscDRtGOa/SIN+4aoapUqVArULxtq0fAOAtpGXNny5S0hULBVJ2ltANJA3Jms4Io+a8HsWGVlY5sgRgSywh92CNMx6UZSalZHlP8sfernlLl7t8WzuAbVhySRmh32TcxAUA/IVp9VfLXCfo+Gt2/yoBc+LH3j86m4zFi2hY+QA8SdAPnRTnbyscAovHeI9jZZhObZYE6n/XWqPhnN8JkNu4xWe9uN+p6aEaVVcw8xCGZiGIBEeA00APoDJ+6ouHzCyM3vMCxjTU6/cNKz9TtQtN4hcaKzi2e82L8rrnivECczAqpY6gNEDdoJjc6fChTFYd71wBFHQaGR6k1YcaukBdYBG0+ddcKxPZ4Ykb3WPyXQfAmaDDzYzOGZV5FDzLA2MqXhMKQVtlwMoSTMwELN03MmKg8uYMHEXbG9sXgS2gnLbIXTyPe+AqVwy4ES+51bRPTcn79K95POa7itRmzMR6lFUfDUijG1kst2vtYDzVZU0jIYnlt87DzT1t1e5cxDrmRRlRR9kELbtjwztDE/o10iZAb136243dABIztqRbQ/k2UnU/OevScHxCBVAVbYgkSslwIUkkzlAEwOoqa1lTeLLlK21FtMsQvW5EeJyg/oin3G5Z61syortdcEXMQLYiTasgKFHmxlo0OulRhwooM1jEXlzaiW7RT6giSD4zUjG3EVyAASwHabkwCANtjrVl2oKyNv9dKXQJSDqVSKvbBrdxVS8CG7kgXAN3TwcR6gx0ruxeMJcnNcRirH7ekkkDo9sbfaUGp2KwzGHt5Q6GRmmCPy1MawyyJgxTeHwJi4SpDQDtEupYiB4akVGbNHBILqFiry2O1V8/ZNDoygtBynKToTqpGsR3apuXMUuGOFv3AchslCQJIJ93Qbgj8Kv8AD4hsy2ntK9sAjNmYOoM6QRqoIAkN4VE5Xw6vhLQdcwyKCD/rxq12ewuLhvTjOImXOhIB3G1nXVniuabOPsXrJVg1tWvIYgEW9d91JBykGs7uvm1IG2nl5eVaLa5fsrmCILeZWtll3homZmdhvQHxThr2brI/vLv4EdGHwo99O6196tdk7QpIaolrbAi1za47+pQytO4Lh9xzFtGfXZRtPj5TXeHshjHlOnWrbBu1l0e3uOnQg7qfUfspraWWSNz2AXGgO8q12xyip6V4iYbu6xoB9exN4PlPEuRmtlRIEsQMs7kCZMVX4pdWBB0kQfAVqWDxS3EV12Yddx4g+Y2ob504GShvoIZQc3SQBv61mafbMkkvMztDd2W48V2z3sjkdI92LHvP5ogRSShHXLt8Iq/9pVnLirQ8MNZHyzVRlZj4fxoj9q6RjU2jsLY+RarmQ9Aq4F21sLT1O9EGUqVKhFoF4TWuctcHDXsGSzEJh1uOpjKC3etjbSC0/GsiYaGtm5XxgFs3WMF8qj0VQAB8qMpd91keUwJbGBx+iL+IcYFrpJ8zAH3EzodADQVzFzwbg7NVgbkz1Gw84328Ka43xQnveP8Ar5ACPhQljWP5WmnWqh9c+eRzGfJp2oGh2czCJJNdVc8BwSOrXbqh9SBm203MeM9amYk5okwNfgBUfhyZMNbU7mSfViT+EVC4vjyBHWI9KpulLMQDkDkrBjcbsSjXLa3rwRdFOknXQAkn5CnOI4zIqhT7vdHkFmPmTTPB2Azsd1Qx8SB+E0xb71+2D1cfw++rDDd+DcFNbMu6lKFt0QK+meHA66x73nqdKlcqJLYxft50EaalFI13GgOxprj9wm9J6kmPDWP2UxwBCEv3QTntXgT4ZSBJImDlJn4eFSQXIxdaA2l/1L9nqrS5bTsMPbuKblu2SpzkkgP/AFZMmZBBt+seNSuH3ezK227MK69raFtcoAkZ1Opkgsve0mTppXt7KS2aVt3kMRoVOhYde8rjOPIneKio2dDavfVXEgqVHuER3lMmbbaHToYMURc2WPOqe4hhXdwy2yMuoYMBLSsMdZaAsQd58qs2tZ1krlO411B9RVZbxuJtjv2O3Uf7yyVg/wCEmQR4a+VSreMvuJTD5F+1fdVHn3RLfcPXrS3uNQlzXdxiXt2xJLuCf0EIa4T5QI9SPGqjjGCa9fa8l24qrBLJedQFJAQKg7pJ1JJ8vGpdxhaGWWv3b3dYhcpuQCVt2xPctg6liY8TTeKYgJYVg9+62Zo2zEQf/wBdpdfgOprtDcfnWVx0Uy1dJw9nM2dyLnfYDMwzQOmk5Z08Kq+Sbs4ZPSKm4/EBZ7LvLhbOVQfynIKW/uZj8j1qk5UxIt2UHkNZq22UOm7sUNa4Mp7n/IejkZ/fUPmPgn0m0rppdtDUASWXw9RuPiKfTEAgNp8Kk4XFZGkVcvaSMtVXsfY3QBZ4UBs7a9RA/wBb0X8ocuYbFIRca521uM6hgAQZysO7MED4EEdK84twJnuZrC5lfvESBlPXcjQ7/Ou+D8Axdm+l1UUFTDA3E7yNGcaE+RHmBVM2WpZIWuJsiGMDn9MXCt+JcoJYTtLJu5Vk3EFxzmWNwAfeWNhuJ8qipwqyQCEVpGhPen4kmi4Ym4f92B6uP2A1UngrZmIa2isZC6mPGNtJ1j1qp2ns+Sc85D82/dfirynmbH0XaLMOY+XOwuqy627jiB9kyJUmdepB8K99q/8AbE/ul/Fq0nEcGQj626uUEEhV8CCNyfwrLPaVjhdxuYe6EUD4FqLibOKa04zyV/s6tFRXRNvfCHeiFaVKlUa268o+wvO2HSxbtzcLKoDHJHqAZ2mgKlTJG42Fh0KCqqKOpLS/+OiNX5xw5MkXDH5o/wDKqzCcctdqHuZ2AbNGUGfCZOkbih2lQ0dHHGCG70z9Pjta5/O5H1jnLC5izdofAZP41VYrj9h+0MtmY93uaAT67xQtSrmUcbPlSN2fG03BPl7InwnHMOiMJeSynRNwNxM+NeYTj1hcQtw58oYn3RO3rQzSp/w7bk55p3wDLEXOfZ7Ijv8AGrLMWLP5QvSTvrXvCOZ0w9y4QrMjtOWBr3Y1ExBEiPQ0N0qeyJrdFHNsyKZmBxNvzgi2xzVYXNbK3nstJAgZ0MysHNHd2DDpAO1efyutlWS4ruB7jABGHmpnunaRsddqE5pVJhCA/pyk4+KKBzWAe7cuEGJz2wrR171t9fjS/leWaHd1TfuoHbrt2jZRvvE0L0q6wXf05R/+vFFrc42bec4ey+Z5Be6c1wg+LZjlHgF+6ucPzjbtoxRbhvOIZ2CgAdFUBjCiSfE/GaFKVdhCX+nKPj4oztc4YZE7NUvlSxZ2OXMzEHvHvbTEKNvhQ/guLLbtqpDEqIJG341WTSqeCZ0BJYop+S9DPHzb8Vr316r+6JMJzRbSNL2hnQLH3tNWI58t9Vufqj/yoKpUT8fMepQM5H7OYLNDvEo8t+0K2NIuAfoj/wAq7b2h2/F9NoX8daAKVJ8dLwSnklQne7x+y0T+clIjM3qUP76Zbnu2wg3XHlkb99ANKuFdINwTDyQoz/N/iPZHv8tLGxuv/wBNqGeZ+I2710NaJIyAagjUE+PrVRSpktU+RuE2Ruz+TtNQzCeNziRlmRv7kqVKlQq0S//Z"/>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24" descr="data:image/jpeg;base64,/9j/4AAQSkZJRgABAQAAAQABAAD/2wCEAAkGBhQSERQUExQWFBUVGBgXGRgYGRwcHRkgGRwVHRgeHh4fHSYeHRwlGhUaHy8gIygtLCwtHx4yNTAqNSYrLCkBCQoKDgwOGg8PGiwkHyQxNCotNDQ1LCwsLCowLS0sLCwsLCwsLCwsLCwvLCwsLCwsLCwsLCwsLCwsLCwsLCwsLP/AABEIAO8A0wMBIgACEQEDEQH/xAAbAAABBQEBAAAAAAAAAAAAAAAGAAMEBQcCAf/EAEsQAAIBAgQDBQQFBwkIAQUAAAECEQADBBIhMQUGQRMiUWFxBzKBkRQjUqGxQmJyksHR4RYXJDM0c4Ky8BVDU2OTwtLxoyU1RIOi/8QAGwEAAQUBAQAAAAAAAAAAAAAABAECAwUGAAf/xAA4EQABAwIDAwoFAwQDAAAAAAABAAIDBBESITEFQWEGEyJRcYGRobHRFDLB4fAVI0IWM1LxJDRi/9oADAMBAAIRAxEAPwAKpRXhNafwv2d4W5YtOe0lkVjD9SJ8KoKmqZTgF98+pepVdayltjvmsxpVrH82OE/5v6/8KauezrCAwBdJ3gP+OkChP1WE7neH3QX63T9R8vdZZSitRPswsEbsv+LMfwArwey2x9tz8aX9Ug4+C79ap+o/nesvpVqB9nOHHvLcA+0HkD10kfKnV9meFIBBuEHYh9/urv1SHqPgu/W6fqPl7rKqUVqyezDCzqbv638KE73AMOl/GK2YJYYZe9rGUEz4mTU0NdHNfDfJNdtyna0uINh2e6FaUVcNw+3KnKwEiQGkkdQJ2NcLhrRYKUdd5bPIGo18Y19fKjboNnKijfmA7wHuqqlV5g+F2rjQA0AHMc58dInXapvEeB4a2Ae9JP2jUZkAOFOHKalcLgO8vdC1KihOXLJEy2p+0fKn/wCStmfy/wBakMzQn/1HS/4u8vdCEUqMbHKdpmCw8zE5mgdT8Y6UuWeXMPew4e6rFjm2YjYmNBXc8211PDtuCUEtBy7OPHgg6KVH2G5SwwZs6OydIdpHj61aWuRsA/uq/p2jT8jTmvDtEku3IYj0mu8B7rLaUVq383mD+w//AFGqPd5DwhMKjgAwT2h3679B1rnyBgu5RM5Q00hs1rvAe6zGlWm4HkzA3MwCXJWJ+sbWZgjyMdak/wA3uC/4b/8AUb99Oa4OFwkfyjpmHCWuv2D3WU0q1f8Am7wX/Df/AKjUIc98As4V7IsggOrlpYtsRG+29OU9JtynqpREwG56/wDaF6VKlXK8Xhrd+Xk/ouH/ALtP8orCDW68HuRg7Eb9nbA9SABVNtYAsb2rObe+Vneo2J45czKqooDMy5sxkQSIGmrem3masLTPHcFqJ6Md+s93em8CbZQKcpKs2hIJkM2vr1rx7agyjj0zDNHkx/BpHpVe1jHiwFj5FZVdYzG3LaFmFuPVpJ6Aaak1HTi90FBdtJZFxSyln8NSGEd0wQetVnHsTeYWrtprZFm4SyOcmdR47hWB1GsaedPcQx7tcsQmUW27VmJXTMMqJAltm1MbAVbRbNAj/cGZSXvorWxxBnOUBQ0TDZ1JHiAVmNaiHHXFuhFRZYFtCcreOWRv1kb+HWvRcFy5bIjuBgSdMpYAFY3IIloPWJ0Gs9sRatjMWAjTMd/nQdRDFC8sYC76dqRtzqusHiu0to+2ZQY8J6VlXHkJx2M2BDg6/oLrWm8PbupB0dQy+A0Ex6yD86zziWHD8QxfUB1kH3T3BuRrvBgbx4VHss2lf1W+qkkZjhe3h9QqprTJq4OYxEgyQ0xlG41BHQnSuMXh2Q/WHJ+bu2UgiSNlAmdZOlWXFLbqFvFyCkpPXXwA2IYA9TvVJaY3bmVVZmadBqT5/HxNaGM4hi3KnqKV8dpGsLhpwH3UW3fK9SpmDGh0MH0qbhs11kDsCEEkwNtv36GrS5yk1rW8qXRcUAwJZGAMx085HWKh8F4a1i3cW40K3u5tCqgEHMSPjXc/G9uJmaWCgkjIJOXV6JzDYl2QWwBGpOswBr190DxnwqSbhtlAGMk7HQMAVUDXbSRqfDaoSvpCTk/OEFojU/sFSjhzcZFmItgzOoOZz+77qjIz4IRstw4akWz3a7kW8Pwxt6SWkyZ018vD76ouWyVtWRPdcPp4FXZSPwNWnBcWzoGZgZOkCNBprqTOk1G5etlsMjqNbPbHb3ma4SFHw09WoKIHpg6rQbOfZrj2ejld2rUDM3u/+5ry0BcIZXCrrMrMfpCQQI69PSubdwyLg1UrmKb6CcxHiQDMeAPhU1yrLIOVwPq2G7iNAftRtr018afGy2ZRk8u5evcuqckakCDOZY2JB3XxE/CYqLxXFx9Wm+0ePWPlqT++m3xzW1MgLI23giBI6x+b4xG5pcPwhAzuO8dh4D953NV1fVDdpuS08IZ0iM1O4Jh8ubxhST4nWrAsBqdAPGq04rsVuPGeEBCAgFspaQJOpjWK7u43tHVLT5TLljE628koQR/zAD132q22eC6nYSqeraTM4qdYvq6q6MGVgGUjYg7EeVZ97Uz9bhx+Y/8AmWtBsWFRQiiFUQB4VnvtSH11j+7b/MKLKN2H/wB5nf6FBNKlSrl6WvDW4cGb6jC/3an5IP31h52rbOEGMPhZ+wq/NP4VQ7adhY3v9Fndu6M713hOHLnN0SGJcHXeWPxqV9DWIGYf4m09JNeYI93/ABN/mNSKzL6ua9g85cVmw0KBcsFCkOxDPBBgzmkkzE9KdxOHZSi2u6CxzEDYQddTHWonGrz9wIBmDBgTBEAGSR8Y9aj2+J3C65irKDrsI6ToNBJHwrWbPrHmjJe4l+dvokLCdFd2sCAoBZjHnv8AL1rnE8Kt3EKOCVIj3mn5zUoCuhVL8RMTm4qMgKswmlqz5BB8xH7aAr9/LxDGgiJYH1XKA4/VM/CtAsD6u0P0fuE/srOschOPxkTIuKwOnRV3nceVG7M+d/Z9VKCQx5A3D1Cs8ZbS4gDgBDBJaQJWeqjQGB3tpNe8KuYQobltBaVnAUqDEhPdJOpEidPWag4HiL37jWnaGj/dqXbygaxHp8queF8kXcw+rcAMxLMFt59EAEBswTQmCJq3ERdG6N2K+uQ+qHLzlY5cetQuM3nlMpIRkLBtDlK94766jQb6+FLhQQXAvaZ8ysSSQTEoNZJ0kqPKaJb3I926MtzKoIghXjQbCQs/KK9wnIDW8uVbUW82QZm0zamZUyZ2PmaRkE3Mc2YzfPq7lKZ2X+b1VNxPgdjIzhchX7BA16CD3ZoJuY4F3CydMiq2hJXTpMHQ7Ub8wez7F3XLoLe8lQ570ZcsyBJBBod/k5fw913v2ntjWGiV7xJOokDYRJnyqWnp5YY/3Lk+ipq7C4/tNtnnxVtwYwqgnYKNfh4Va8g2JwiMSTNy4YgROdoPnEdaquGMGgqQQdiNum1XXIeuCXyuXh/8j0ym+ZylhJEDu0fVSLidjdyqNCTcQ/51+/5HyquvyCzrojd5V+wenz1kecVM4pd7QiDC22zBh1MEE/owSPPU1WWEN5woEIm/p+8/cPWg6qpa24adNVdU0Rc0Pf1KRgbfasbr+6NvDT9g/eac/wBtJ9YRqqW1u5pEMrAkEdY0OppY6z2OFuhNYR8swNSDEkeZGtQuGWMmFezeSexlTpoyxmSCd4UxPlVM1rJWulfnmABw3n6d6KJuLpnFqz4gMjRcBtGyMoLd8ENIYd22FzM0an1AonxmADQbbdk4YsHVQdSIbMDo0iN/BfCmOEhWbtAsNkCknVu6xEE+GlWUVq6V/wCwwAWtkqCqkPOWG5NYSxkRVzMxUAZm3bxJ8yazz2of2i1/dn/NWkVmvtPb+k2x4WvxY/uqZH7Bzrm9/oUHUqVKlXpKU1tnCl7TC2fE20I9QAR94rEmrcuXdcLYjbs0/AVntujox9qz23PlZ3p7h/etzt3nkeBzNIPmKdbQEnQDUmopDojvZUO+a53CYDEO3Xo0fOopxzYhUCDszEujEZk8AwE9Z9fSqY0WMl4NgNeCzDX52KgcWxLhHugblV8lkwo84mfU1WcMwmS9CZn7Qd4E+8YY+kyI+NEfGeFL9FcDNoM3vETBDEn5VVcBwSm+uraFyIZogAef51azZ74zQyOA0y8skJPI7nm2OSI+FY0MoUnYaE9QOnjmHWp9VvEcNkm6rKgXvPIkQPebca5ZnpXnDcTexTsqILVsaZzMnbvAaRI2B11B0qmbRuqDii7+1Tvka1dcPeVt6FjkAVRuTpmPkNAJO2tM4H2cK2IvYjEOxN1geyUwoAAADMO8T6QP2lfD+GJZUKg6AEncxtJ/ZT+IxAtozsYVQWJ8ABJrTUWzWU/SOZPghHVDrENyBTeC4dbsrltoqD80R/7qRVJc5ywylwbmqe/oe53UaGjYxcX517/LDDTGcz3j7p/IbK3/APWlWyHV3Sqmtc24dkLq8qCgLQY+s92ubfN+GYEi5IAmYPUMQPWEb5Vy5XdeEVS4bnHDXDCPmObLAB3yo8fq3FNcnnPC5bbC5IuobiEA95QQCR8SK5cuuI8qWbhzKOzffMmk+o2P4+dDVvgt7BYbsT31z3Ga6ugh2LREyp70E7QN9dC7h3H7V9itskkCYII0BK9fMfh41YFZoeWna8G2RO9SRvwbrjXwWUYrFl4toJnT1j/tG5+VXXD8ELaRMk6k+JO5q34lysqMb1lBJ95B95ToD1jrVZir+W2WVS5Gyrux8B51htp0ssLhFbI6HrV62pZK3o5L2/aDqVYSpEEeNKu1bMoy65hIPSPE+A1GtP2eHge8WY6SBIiTA0BBjX8o/AUJTUMswvoEx9QxnavMHaOc+SD/ADGpLoRvUWzwsG7nCnLoMsjcFh6+cTUp7E+47TvlaSDqR1kxIOqn4GtpR0xZA1oN7KknON5cuSKzX2of2i1/df8AcYrTLFwNIiCNxvE7EHqDGh8jsQRWZ+1H+1Wx4Wh+LVIW2VpsAf8AOb2H0QbSpUqavSF421bry+P6LY0j6tP8orC61blrkuzewli417EhntqxC3iACfAdBQdXRfFAC9rLO7dLQ1hcetXoxLIzKFaAztrauHck6EaHU9K6u3cxkqc22YWrgMHz3qDa9n2EZ8n0rEFoPd7fXSqzivJCWGGa9f7NmhSLzaeAPnofuoSXZfNtxk37AswzmnnDiPh91c4lrjqUzMAR1s3JEHoQQQahYHhhsmVY6GRNvEMdoglnOY9ZOvnVPZ5XttP12IMGP61vLTenDyhbJAFzEEsQAO2bUnYfx6UdT7MmMPQeMLs9FA+Wna/CXG44fdFOFtXL1wLIMAFi1t1ygzqAxyltPCirC4ZUUKuw+Z8SfEmofAOCLhbC2lkxqzMSxYncknX9wqn5l5xNm4LFhO0vGJ0kCdhA3Ma1bbP2fzfRbm46n83Kuq6pkYxuOSK68ImhHl7nJ7l7sMRb7O5GkSJI1IIO2mo+NXfCOOJiFuMgaEdkMxqVAOmu2tHyQPj+YKCKqilALT75aqcmDQaBFHTRRSGET7C/IVD4Rxu3iVZrcjKSrBhBBFDh5/P0oWwgNk3OzDzqTIBPhoWHwrmQSPJAGiSSrijDSTkdEXnBp9hdY6DptXjYG2d0U/4R/rqaoOYObzhr62haNyUD9067tOkeVWnCuO279ntVJAE5gd1I3BpHQva0PIyKc2pjc8xg5hTDg0+wvToOkR+ApHCJEZVjXoOu/wB9UJ5/wmYDO0H8rI2X5xV1iuIKlprpIyhc09IpHRPbbEDmnMnjeCWuBtqnbeGVTIVQTuQAPP8AGnaD+XedWxF027lsJKF1IO4EePiDUU+1BD7tlj6sP2TU3wk2LDZDfqNPhDi7I9qOSKpuKcJQE3AgM6uIknTVh+cB06jzqrbnibNq6tr+scpBbwIEiBrv91Fi0PLAQLPH4ETFOyX5D+HRC2GwylS2VQbh9BEaaxEgNAn8osacuoigd0adY2neR0J38zqJmgj2kcJv4W+Ltm9cSze0yqxhH3IidFYajpObyoVwly8/dGJvRBnvGI36nQVCI3WyGSODYrZvz7CtitXQsxAPkPGT/mM08tsER06Dw0AmfIQATtv1ArM8By7daSbmIIEQDcyAjxLT3RHxFXFzlxcgNm9i83V1d2Wf8RiPSh+faMgpzSty6Xkiq8pQ5zOZd9+8rakxv0OvUrMd6s39qo/paf3Q/wAzUzxDhd625zYi+GO8uZPgd9vwof4vdcuA9xrmVQFLGSB4V0rSW4tys9ixMbWjC65AO4jcoNKlSoZb1Ktt5RUf7PwwzQ3ZL5xM1iVabwbi4tYVAvefs0iNQO7EE7d0g6bwRT2Nc7Jous3ygc1rGFxtmUU4279HBuE9oAwFpdAZI2LRpsx0G3jQ/wAV43dxHdfKqgzlSfvJ1b7q44jx57yIpRUCHNoZLGCPAQNTUFm/11q2gpw1t3jNefzzlzrNOStcFiFVQoED/RNEnLGEDubu4Tur4SR3j8oA9TQvwThZvXVDiEXvuPzV8fXQfOtF4Xbi0pO7d4jwzax6AGPhT5HADCEyJt+kVKNZtdxP0Tily7fVsrZirAdGCwR4xBEVpJoL5y4VjL7MltVayQsCVDSN99Rr51LRuAeWu0IsdyF2ixxjD2AktNxlfxUfhgOM4g2JRSLVtYViIkwQI+Z9Kj8m8w2sLhrqXWy3A7NlO57qiB8VNFXKnb9jF+2tsgwqqAO6APAnWZqTiOX8O9ztGtIX8Y8PHxqR87LmNwyyAtwUEdLJZsrD0sybjr4cLIJwvETh+H3bkRcxN1sgHnMkegmqvjXAb2Et2Wdwy5pVR+SYBP8Al+6tTxPD7dwAOisFMiRsfLwqNxngdvFIEug5QcwgxrBH4GnR1oa69tTn9PBNm2a5zLXzAAG7PU37UMfT1biyu7KoWwNWIAkgmNevfpjh+JAxHETbM2ezLSPdzR06faolx3KeGvRntgkACQSDA22OtOJy9YSy9hVyJcEGDBM+e80zn47b9AOGRvdSfCTYjcjUu43ItZZjbuOMGqFFFq5d0uHXKQFB9Op89aKeZiSmGwFpsxcLJ6Qvuz5EifhRGnK9gYc4fKTbJJ1OskzM1MtcLtKysEXMgyq0agbRO9SSVjXODgNCT7FRRbOkawtJ1AB7N4Hus+wWCuYXiNhLjBzAUEbZSGUD4RVzjwp4vh0AACIdAANw/wDCiHGcv2rt5LzA57fuwYGmokda6/2Ha7f6Rlm7EZiTppGg22pjqprjiOuEjvUjKBzAWDTEHDsQvz5AvYRAAO/MD9JKN1cbSNKr+IcCs33S5cWWt+7qR4HYb6ioXB+XjaxWIvsw+tPdAnQb6+dQue18YF8wPE3RLI5I5nOtcOI7gApXM/BRi8LdsnQssoYnKw1Q/AgVjfBMMVugOI7xVgehWTB8pH3VvIrLOccL2OLuQNGAuKOhzSGE+RBPxFCOuWloViwgOBKnYG32jy2qAwq9GIOrHxE7D4+FWl/iTMiuSVQmIWAQJhWJIOhO46A+VUvCMUptplOwAj03qRgh9Uo6ZY9elULXll22Vy5gfmoPNOH7iMTmhokjWGB0MaHUA/Cs34sPrPgP20aca4gWtqp1yE5j4sJA+7X1oK4o03PgKs2tcKbpdan2QQdoi3UfRRKVKlQy3qVHHCf6i1+iP20D1pfBeEK+CsvmYsUXugrDbyoP5LHpPXSjKSRsbji3rI8qY3Pijw9Z9FFVS2ix+kdh+/4Vc4HgF0jMqEgA95u6NPXpVphOI2kAGHt2rbf8ycw+J0B8qjcVu3nU9obhB3jUeY7un3VZhxcsIWAaq4wfB2t2WGaGuZAxjSGIGVTM7E6nqaKFFCfBLz3LFg5yQL+Rl0IyrmIE76ELRYKHde+aIba2Soec72LXDTgVDX86gAgEQT3iZIG1Zdw3jfH8Rcui1ezGy4R0y2QoJ/wSV8YM1tl54UnwBPyrOPYzLJjbhUgXMQWBIIkMJ0nfeiIXhsbjYG3Wo3i7hmn+K+0LFDG3cHhcNbvXLK5mLXIzAJbY5RG/f2mmf5ymxPCMViUVrF2yVQ5SDBYpBUsPBo1HjQknDL2N4txQ4a61q4vahcpgvlIt5Z/JDFDqNa9wzIOXL6padLv0hEvAhpZg6a6jSFER0IIonmoxhyzy89bqLG4371o/AOZez4PaxeJcuRazsxiWJJgaQJOgrOeV+ccYuPwjXsSXtYtzNvNmCh2ZUEfkkMViOlTsZw7EYnBcHwS2rosuqPeuBTAInusY0gFm165arPaLylZ4bicEcPmAuMWOZixzWnskR+tt5V0TI7lp1dfwzXPLsiNArz2tc13sLxDDfR7jI1u1mZQe64Z9Aw2I+rI+NccW5n+m8R4Q9slUYBys7MW7wMGJGUj411juHrj+YnS5bZ7Ism22hgRbMaxAIa5p50PcP5YuYDjeHtOGZRdDI8aOpBAPqJg+B9RStazCB/INv43TXF1+BKM+d+fcS2L+gcNWb35dyASpgGFzAqIBBLMIEwNav+S7ONw2GvNxO8rkMXBkHKgUEyQq9Z06VnfGV+g8S4h2/a2lxVu6trEIpOTtYObSCYOkAyIHjTHKuFfFDiGHs4i9iBcwoyNdziWDCRlZmgHbz1pjom83lpln908POLPVXt32t4y8925g8J2mGtTJIJbyJIOmmuUAkCJirvFe0D6TwXEYqwTZvIChEglH7sQeohgR5GgflL2hpgcFfwt2y4uy+UaAy4ghgdVKn10ryxwW5heXb7XAyNib1rKrCDlBRV0OsmCdfKnuhYDbDbMAcU1rza993gtO5R4ndfhFq/ddmuG07lzEmC8Hw2AqN7KOMXsTgjdv3GusbjAFssgCIHdAH3UMcA55zcPfCLhrqdjg7g7Rtma3b2AiTOtPezvmexw/hVtsUzWxcv3FXusdtZ0GiwJnaoHxkNdlnfLzUjX3I7Fq1A/tJw+lm4BrLWzpO8H/ALSPjRupkTQt7RlnB9P6xd/jH30EiFnSFwTlJDamdtYgTpB2GleYvi7qkBzEbCB5aRE7+NQ7mJI3dgBEDrGo/dTdlGLAnzEnz306TXc0HnMJwfh0Kba6YyzmiqfiLS/wFE1vh4YwNSTH+vhUTjfL8J2qtsCWzHQqAoUrpMljEHf502qIwWVrsORsdYHP4jxQ1SpUqq16QlWh8ASMPZZGdZtgFRBkay2pAH5s61nlaXy9phLJ00tg7b70XTRCQkE5LJ8p5DHHGQN59FZYDh73M0TIVS2rNObNvrE6TrvIruzw+5bcgG4NBIAYjXbTMfA7UQ8Nti3ZGslmIJgakaMfnt4CBT1h4YkAe8sj4CSPPWfOizCN1/ErEiQ8FC4RZeQxcwt1cylSNWETr6jWisVQcRuAL2gmYUnbUB1B0Hn3vn41fqdKQNDdE+90iK8VI20rqlSrkymGVTIVQTuQAJ6/jVTx3mfC4MAX3CFtQoUsT55QCfjVviLmVWMTAJj0FZDyLhLHEcRev41xcuEjLbZoEGdtdQNgKje8ggDUo+jpWSNfLJfC3W2pvp9yj/Fc8Ye3g0xffNp2yrC6z3hsf0TVTgvahgcRct2yr53dUTMgMMxAGsmJJGtQPazhrdjh1mzbUIvbLlUbCFuE/jUblHBYp79g38BhRZyhhdFpM4gShzSTmkDpUZe/HhCOjo6Y0pmdfU2zAyGm7MrQMfxzD4fW7dt29Y7zAa7/AMacwHELOIGe06XQNAykGPj02rIOa8XZHHGbEqGsqQHETI7PTTxkiuuSLj2nx2Lw6OuHSzcyBju0goCNiQAddYmu544rJXbIaIBJiNyAeFzu7Vo/MHOeDwzi3fcF/sBS5E+OkD41K4lx/C4TJ2rraFz3e6ddvAefWgX2b8u4XFWmv4grfxDOxYM2qwdNPE7zUb2vkti8JbVc5CGEjeWECPPLXc67Bi8E1uz4HVIpgTcXxHIaDdw7Ue8R4xgUvKl5rQvNlKhlljmMKZjqasrmOstc7Euhue92ZIJ0jWPiNaxPieMv3uJ4ZsTZ7G4GsDL5B9D+NGPDbxfmO+OiWiB8rRP40omJPfZdNspsTAb54C46EZED6rRhaHgKqePcrWcZ2IvAkWbguqoMAkbZh1Hl/GrmlRAJBuFRWuvBQr7RT/RkG03V+4Mf2UV0Hc/Bn7G2gLEZ7hA8AMv/AHUmiVAX0HWSu2mvTrHrpNdpZBMQfX03q6XCqQAAZAmRHgACSdJ0+fSnrGAUAkLJnWASCY8T1PzNNjnxi5yCfJFgNlH4TwpbguEsB2YVsmxYazrB12gDrvvQtz3iWW6tkAJayq+UbkktqzHVjv5Cdq0HAYVSUlSSgzAkQSW0YwROkR5fCgH2nN/TFHQWk/F6HmONmMq62G0CtDDnkfGyEqVKlQi9CXlanwNT9BtHp2P7DWW1rHAU/oNj+6X7/wD3R1F8zuxY/lV/aj7T6It+iA2lEkAXLnUTrPlTuEwHebvPplPSdQR4bd38ak3MMCmu4ZiOm5I18a9wTEvcBRgIUA9DE7UTcrGAXKq8YclmTJC23JGmuW6v7KteAY3tLCHqJU+qmP2TVXxcf0a5/d3/ALnn9lV/JuMyObbHu3NV8mGhHxWPip8acG3aSuLrOARrSryhnGc92reKXDZLjMbnZ5gBlDfV6Mekh2InfIRuRMakRMRWYczeyE3LrXcM6oGOY22GgP5pGwnWibGe0PD2792wRcL2lcmFkEqLZVF6s7lyqgdUcdKYT2hoxs5bLxea2qszIB9Zba50JbRFJ1Apj2B4sUVS1ctK7FEbKoxvs5xF7h9iw94G9buM5LFmWGDDKCddJH313wzlfitq7aBxgayrJmH5qkSoBXqBG/Wp932rYQJcYC63ZMisMvRmcMwndFVC5bbKR41LHPqZ1RrTozXGtjO1sL3bjWySwYgCUaJ1OgGppvNN1U/6lMWlpsQSTmBkTrZUuB5Jvni1zFXkQ2WNyO9J7yZBp6VN5S5Lu4PEYpcythLvuodW1jfoIBKnxgVecD5qtYoXimZRZdkOYRmACtnUHUoQ2h6+lVp9oljKzhWyqgcyVBlmKgRJn3TJ2Gg30CiNozTZNoTPbhOlg3uGnfxQlxP2O3Vu5sJeAWZXMSrp6MN4HpRJxDka7dx2HxHaqFsJbWCCWbLmzGdhM09a9olsvatm0/aXbfaAKQRol18uY5VD5bcwSN56GpuD51tXL1mz2dxWu2e27wEJpmFtiCV7QrLZQTAHmJQQtCe/alS+2I5gEXsL2KpeZ+Sr+I4lZxNsoEti3OYmTlckwAPA1I4Lypft8WxGLfJ2dwELBltcnSNPdqU3P1tcEMW9t8jOECp32O+sAdFBYjwBrke0FC+RLF1zFg93IATeMQGZlBymJjxpebF796j+Olwc3lbDh7r3RdSoXHtDwue2sv8AWAkGBACormTm6Bo02OlW3L3G1xeHS8isoaQVcQylSQQw6EEbVIgVZGg3jDZsWrKctwSEYawqe/5asSI8gelE/EMVkQke8e6vqep8hufIUJ3ZgRLoQSGU96AYzadCdZX49agmdayljF7rjF4eEZhvMn4kSdPnTnCcKiJlMMRnOvXOZ1/CajY/HlMObltw5BGjKDIJ2JEDrvFVmBxbotpFIdyQvebbNp3o8CRp5UPM7nHNwImGMta7EEWvh0cd6QRJB8DGpBP/AKrIOescbuIVjEhAunWC0GOkgzGtHOPHELx7EWRaUsQ1yQQUjxk79YE7ign2hYJbOLFtZOW1bkmNSc0n+Gwp72ubH0lZ7Ec11aLdR9ENUqVKhlvkq0Th+OxH0WwLaKw7Ndyf9RWd1p3A+WuI3MPZdLuHVCilQUYmDtJHWjKR2FxWU5TRc5HGLgZnVFdnmouFzpctad4JkYT1gnWPhU4czWtvrP1RQm3KvEh/+Rhv+m1Nty5xL/jYX9RhRl29RWN5oj+bfH7K74/zEXsXEs2md2Ur33CjvESdJMgTGlUtovAkAHQzm1BGsjToQIrk8tcT/wCNhf1WrluWuK9LuFPwP7qcJA3KxTTTFx/uN8fsj3gPF+2TvQLiwHA+5h+af3jpU/6Ksk5VkmSYG/Q+tZzwzg/FbV63cLYUgHvKCRmXqJjrv6gVouExYuLI9CDuCNwR0IqLsCc5mDLED2Zr0YVRsqgzOw3MyfXU61ycBbiMiRvGURpt0qRSrk1MfQkiMixGWMoiPD08qX0NPsL+qPGfx19afNVnFuOphwTcW5lAnMqFh100mNuuldeyRzg0XKcuWrC3S7C0LoQ945Q2TTN55ZUeWgqPguIYS5aW5bNns9ApGWBJgDwEnpWb818//SZW1bQKQVzuoLRI28BvoapOXuYWwpBCIdFXVZ0XNlkeRYtprUZlZbLVBN2hBiIcch5lbh/s61GXs0ynplEagjaPAkehNe4fh1tFVUtoqpooVQAoiNABpp4VG4FxpMVaFxPiJEg+B8DBBjzqxBp4N0Y1wcLhMrgkAgIoEzGUbnQnbeDE16MImhyrI0BgaenhT1KlTkx9DTTuLpt3Rp1/HWu7dsLoABJJ0EakyT6k12xoT5v43cKmzhmTPIDswJVR1WBEk7HXQUoBOiQkD5jZWN272zFgYAkJ9xzfEgfD1qIVhrkAglGB0gEqs518AS0HxP3i+C+ngsVv2AWMn6gnXy+sqtx3MmMsXGVcTZuMRDfUmB5av848qYynmLtE500AbfGPP2Uezf8AqwoUBiBmMkl4gg+FTLN3JdDa5FdMwBMd19/CetM4Pl2/dti4t+ycwmOyYFd5EZ9p2I0PSmrvDsXbMK9sxJ1tnfb7W8SKgjglObRdWtTXUjWYWut46lakiaTNY37Uf/uDf3Vr/uq5HMfErYCm7ZgCBmszt4nNvQjzVjrt6/nvlGcoolFKiBMaEnXepalrgy5CfydmhdWgNeCbHLO/oqilSpVXL0ZeGtq5d5zW1hsPb7J2y20XMCI0GnzisVNa/huFj6BZdSQxe2vkJgTHiJoulAubrJ8pz+3H2lX551ttvabad1+74imxzWhn6m4CPEqPI9enWqPiltUtuyqq3bYMnOSXMkZl126x0muuJYU9tbVlyMATlacuwh9zmkllgazR+SxB4q0HN6dbdweuWD1EHrI2p23zdaJIKXBG+ix851/9+FAOJvaKFgwW3ede9lD7KJK6axMRqaf4dy3ib8Ekqk6BpAidNDqREQCNKW/Um2A1R2vN+H+zdHT3Rqd4He108PEUw3OOHH1lvtFbTMDbPeHTMBLA7QwHhuKo8Z7Pb4t5kZbpgaSQQRElZ0kx6+dUvC7YNxc1vvrccN3B3Q2lsQTqZgFW0HkRFN1TxktX4Rxq3iFzW2295T7ynwI/btU+ayzhlph9GGZbT5LpDoQuXKVDByBq2fRc0gg7EjWz5Y9or3FvNiLapbstBuFgpHgGU/lDrB1PTpUbyGZlSNaXAkbtVoNQOJcTt2couEjOcohSdfgK84dx2zfUG3cBnodD+qYNV3NnL13FCz2V7sjauBye9r8FYT10NK2xNrpLgai6C7/DsJd7TMtxrtwsFuxlVcqsQxVBAU5I2Jk0zf5Xwn0dQhP0ggAue07PNEn8n3TV5f8AZ9iWRlGLglrpzjtQzdorgFvrIkZx7oA7orz+b7FZf7X/ALspk+syBsgUP72aZkxMV3w8f+Q8CoHwUzjfmvPz0THLGAsrejD4m/ZLR3QAyOAqsSM6aCWI11rQsPayqBJMdSZJ9aFuG8r4q3iLF04hSlq2LRtAOQywZaWc98tBkg7ETrRW1wASSAPGkwBmQN1K1kbf7bbDtuu5rl3ABJMAak+FUPFOc7FrY9ofzfd+LbR6TQfa5mu45Edu4rai2uoHhP2vU6eVLGBI7CCmSyCNmI9nf+BFfFeOG4ClkkDY3Op8k/8AL5eIgYfh6KCz91RuTsPX99SsNhIiFLORt+0noPX76HuP4PE3cV9HgMSA6AGEVdix6ggmJOpkRuYKaWsyCFLXydJyh8y8yNkK4cZUJgsTDNP2R0E/E1E4Py4gUX8QykRmCgjIAdix2b029aMbeBwvC7YvX3z3dlJEsTGq2k3H4xuazjivGjeulxbFu0WLC0uuUndtNCxOpAEAkxJ1NZtGSaSPmoX4Qdesjt3Jf+PA8PlF3bhxVxxPmZiy9h3AuucgS3kARonqJPlV1wjmK1fBDrluqJhdQwG5Ub6TJHh40D4q9lJUjvDceHr+6q43yGDAsrKZBUwQR4f68aHoGOpm4W6dSu6PY9VXB083RBHRHX1dgWl4nDI1wW8xUuJ7w6bLAOok9SP2Vm/NlrJfCkgsFEwZjVv3UY8EuWMa6vda4LtsAOBJN3eII91QegE6nWKHfaJxAXsShChItKoUGcoBYANIENG46eJouokkc030ysjNh0jIdoNFrOGK/ghalSpVXL0ZeNtW2If/AKTYggd62JYSBLRJHxrE22rR2xhu2EsFmXIFKAe7qJLH7RE6Dad40o2l1KyPKf5Y+9WvMHGlezkayAbQylwNJYESBuJmdfw3psZfdnWCzyMgM5yTOUAa6gHLIgGM1N49O0WBdKgMMxCtAzy0SNW7qn0A0mKNOQ+Vsg+lX7arfugHKBpbBk6Doxk7dKNJyWLtmn+WOSltBbl8Zru4U6i3MfAtoJPiPjRBdwgG1TK8YTTQ4hKWgpuztQXzhwxHZr9uc9nS4o2YR78flFdiJ1E+Aq35j4uoUIlzvAnME1IgabAwZA0/ZQvi8aCDnYW46tMk6zpufM+NBTVbYnWUkcT35NF1V8NxoDo6DNa7+ZCDILhMjdJhEkATsokGKquUrFuL9685KW7kSx98kHKcoEG42msTqQIruxaGa44z9kvuhpMoYLaEkCTIXfbpNc8r4Vbf0l7rFlsvJjWSRuF63DOWfPTekqn4ow7RTsaWxyA8PVW+KvXL6s15jh8Nm7qAQfIMRqzltcqHwmrXh/FrxULh1uIijLnuMZ9cpJUDyYz5VV4i9BXEXVMk5bFgHrqfGAQAcz9Nh5t4wM6KcVdlHnJYtqYbyVAB2kggZm020FBNe4b/AM+qCurv+WroAGxSXG1Pcsm4YBI/IAAiKTc+Odr6LoDL4e5bn0JJHwIBqli4xIw9m3bXqLn1jx1BVSET0DV1dtXl7xtWSAAJyvaPmQwLQOmv8Kk592l/RLcq0fmXF5czXA1ttmtZR6QwzK3kGy1DvYi44z5jiLcksjTnUjos+4w0OUyD0NQcNblmNr6i8TqkrluDxEQt0CdQQG3g6072jGblkBbiSLluTkcQQo/QJ6xKnpvTHSOORKS911ItxctsbuHuA9wx3SOoBjs3XqvWD1pnke4RYt5dWCjX8KdSEHbpm7O9/WWzuDsQR/xUbcxqB1imORSClu3s/Zi566kQPlPxo/Z56Tr9Sjna50PR3OB8nK95g58Wwps4QTc/LuOD3TGuhjM42+yPOIoFwnHrtnEC+jF70kksZzTuGPgdoHlAEVe+0Tgpt3Vurot4d7TZlAn5iD8D40L27GknRZ1O5Pp1JqykqI4mYIxdx1uqeU1E1QI2Ak/xAUrF8QuYpzduEu5Gpj3R4RsqzpH41GuXcp7p18Rp8v30zcxxiAMqHcDr5t9o+Pw8BTZaqwMzuVv9j8nGQv56r6T9bage651BP2SZ9CTr8Ca7y60idNaRBWBtm0H7J9RUoG9ap0oidgH+vsrrljiQsXwXPcPdJB0E9T4gHf8AhS9pv9sX+6U+slo9aoUaF190gz5T+yrbntYu4cdRhLE/JqbK79ohVscDRtGOa/SIN+4aoapUqVArULxtq0fAOAtpGXNny5S0hULBVJ2ltANJA3Jms4Io+a8HsWGVlY5sgRgSywh92CNMx6UZSalZHlP8sfernlLl7t8WzuAbVhySRmh32TcxAUA/IVp9VfLXCfo+Gt2/yoBc+LH3j86m4zFi2hY+QA8SdAPnRTnbyscAovHeI9jZZhObZYE6n/XWqPhnN8JkNu4xWe9uN+p6aEaVVcw8xCGZiGIBEeA00APoDJ+6ouHzCyM3vMCxjTU6/cNKz9TtQtN4hcaKzi2e82L8rrnivECczAqpY6gNEDdoJjc6fChTFYd71wBFHQaGR6k1YcaukBdYBG0+ddcKxPZ4Ykb3WPyXQfAmaDDzYzOGZV5FDzLA2MqXhMKQVtlwMoSTMwELN03MmKg8uYMHEXbG9sXgS2gnLbIXTyPe+AqVwy4ES+51bRPTcn79K95POa7itRmzMR6lFUfDUijG1kst2vtYDzVZU0jIYnlt87DzT1t1e5cxDrmRRlRR9kELbtjwztDE/o10iZAb136243dABIztqRbQ/k2UnU/OevScHxCBVAVbYgkSslwIUkkzlAEwOoqa1lTeLLlK21FtMsQvW5EeJyg/oin3G5Z61syortdcEXMQLYiTasgKFHmxlo0OulRhwooM1jEXlzaiW7RT6giSD4zUjG3EVyAASwHabkwCANtjrVl2oKyNv9dKXQJSDqVSKvbBrdxVS8CG7kgXAN3TwcR6gx0ruxeMJcnNcRirH7ekkkDo9sbfaUGp2KwzGHt5Q6GRmmCPy1MawyyJgxTeHwJi4SpDQDtEupYiB4akVGbNHBILqFiry2O1V8/ZNDoygtBynKToTqpGsR3apuXMUuGOFv3AchslCQJIJ93Qbgj8Kv8AD4hsy2ntK9sAjNmYOoM6QRqoIAkN4VE5Xw6vhLQdcwyKCD/rxq12ewuLhvTjOImXOhIB3G1nXVniuabOPsXrJVg1tWvIYgEW9d91JBykGs7uvm1IG2nl5eVaLa5fsrmCILeZWtll3homZmdhvQHxThr2brI/vLv4EdGHwo99O6196tdk7QpIaolrbAi1za47+pQytO4Lh9xzFtGfXZRtPj5TXeHshjHlOnWrbBu1l0e3uOnQg7qfUfspraWWSNz2AXGgO8q12xyip6V4iYbu6xoB9exN4PlPEuRmtlRIEsQMs7kCZMVX4pdWBB0kQfAVqWDxS3EV12Yddx4g+Y2ob504GShvoIZQc3SQBv61mafbMkkvMztDd2W48V2z3sjkdI92LHvP5ogRSShHXLt8Iq/9pVnLirQ8MNZHyzVRlZj4fxoj9q6RjU2jsLY+RarmQ9Aq4F21sLT1O9EGUqVKhFoF4TWuctcHDXsGSzEJh1uOpjKC3etjbSC0/GsiYaGtm5XxgFs3WMF8qj0VQAB8qMpd91keUwJbGBx+iL+IcYFrpJ8zAH3EzodADQVzFzwbg7NVgbkz1Gw84328Ka43xQnveP8Ar5ACPhQljWP5WmnWqh9c+eRzGfJp2oGh2czCJJNdVc8BwSOrXbqh9SBm203MeM9amYk5okwNfgBUfhyZMNbU7mSfViT+EVC4vjyBHWI9KpulLMQDkDkrBjcbsSjXLa3rwRdFOknXQAkn5CnOI4zIqhT7vdHkFmPmTTPB2Azsd1Qx8SB+E0xb71+2D1cfw++rDDd+DcFNbMu6lKFt0QK+meHA66x73nqdKlcqJLYxft50EaalFI13GgOxprj9wm9J6kmPDWP2UxwBCEv3QTntXgT4ZSBJImDlJn4eFSQXIxdaA2l/1L9nqrS5bTsMPbuKblu2SpzkkgP/AFZMmZBBt+seNSuH3ezK227MK69raFtcoAkZ1Opkgsve0mTppXt7KS2aVt3kMRoVOhYde8rjOPIneKio2dDavfVXEgqVHuER3lMmbbaHToYMURc2WPOqe4hhXdwy2yMuoYMBLSsMdZaAsQd58qs2tZ1krlO411B9RVZbxuJtjv2O3Uf7yyVg/wCEmQR4a+VSreMvuJTD5F+1fdVHn3RLfcPXrS3uNQlzXdxiXt2xJLuCf0EIa4T5QI9SPGqjjGCa9fa8l24qrBLJedQFJAQKg7pJ1JJ8vGpdxhaGWWv3b3dYhcpuQCVt2xPctg6liY8TTeKYgJYVg9+62Zo2zEQf/wBdpdfgOprtDcfnWVx0Uy1dJw9nM2dyLnfYDMwzQOmk5Z08Kq+Sbs4ZPSKm4/EBZ7LvLhbOVQfynIKW/uZj8j1qk5UxIt2UHkNZq22UOm7sUNa4Mp7n/IejkZ/fUPmPgn0m0rppdtDUASWXw9RuPiKfTEAgNp8Kk4XFZGkVcvaSMtVXsfY3QBZ4UBs7a9RA/wBb0X8ocuYbFIRca521uM6hgAQZysO7MED4EEdK84twJnuZrC5lfvESBlPXcjQ7/Ou+D8Axdm+l1UUFTDA3E7yNGcaE+RHmBVM2WpZIWuJsiGMDn9MXCt+JcoJYTtLJu5Vk3EFxzmWNwAfeWNhuJ8qipwqyQCEVpGhPen4kmi4Ym4f92B6uP2A1UngrZmIa2isZC6mPGNtJ1j1qp2ns+Sc85D82/dfirynmbH0XaLMOY+XOwuqy627jiB9kyJUmdepB8K99q/8AbE/ul/Fq0nEcGQj626uUEEhV8CCNyfwrLPaVjhdxuYe6EUD4FqLibOKa04zyV/s6tFRXRNvfCHeiFaVKlUa268o+wvO2HSxbtzcLKoDHJHqAZ2mgKlTJG42Fh0KCqqKOpLS/+OiNX5xw5MkXDH5o/wDKqzCcctdqHuZ2AbNGUGfCZOkbih2lQ0dHHGCG70z9Pjta5/O5H1jnLC5izdofAZP41VYrj9h+0MtmY93uaAT67xQtSrmUcbPlSN2fG03BPl7InwnHMOiMJeSynRNwNxM+NeYTj1hcQtw58oYn3RO3rQzSp/w7bk55p3wDLEXOfZ7Ijv8AGrLMWLP5QvSTvrXvCOZ0w9y4QrMjtOWBr3Y1ExBEiPQ0N0qeyJrdFHNsyKZmBxNvzgi2xzVYXNbK3nstJAgZ0MysHNHd2DDpAO1efyutlWS4ruB7jABGHmpnunaRsddqE5pVJhCA/pyk4+KKBzWAe7cuEGJz2wrR171t9fjS/leWaHd1TfuoHbrt2jZRvvE0L0q6wXf05R/+vFFrc42bec4ey+Z5Be6c1wg+LZjlHgF+6ucPzjbtoxRbhvOIZ2CgAdFUBjCiSfE/GaFKVdhCX+nKPj4oztc4YZE7NUvlSxZ2OXMzEHvHvbTEKNvhQ/guLLbtqpDEqIJG341WTSqeCZ0BJYop+S9DPHzb8Vr316r+6JMJzRbSNL2hnQLH3tNWI58t9Vufqj/yoKpUT8fMepQM5H7OYLNDvEo8t+0K2NIuAfoj/wAq7b2h2/F9NoX8daAKVJ8dLwSnklQne7x+y0T+clIjM3qUP76Zbnu2wg3XHlkb99ANKuFdINwTDyQoz/N/iPZHv8tLGxuv/wBNqGeZ+I2710NaJIyAagjUE+PrVRSpktU+RuE2Ruz+TtNQzCeNziRlmRv7kqVKlQq0S//Z"/>
          <p:cNvSpPr>
            <a:spLocks noChangeAspect="1" noChangeArrowheads="1"/>
          </p:cNvSpPr>
          <p:nvPr/>
        </p:nvSpPr>
        <p:spPr bwMode="auto">
          <a:xfrm>
            <a:off x="460375" y="1603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26" descr="data:image/jpeg;base64,/9j/4AAQSkZJRgABAQAAAQABAAD/2wCEAAkGBhQSERQUExQWFBUVGBgXGRgYGRwcHRkgGRwVHRgeHh4fHSYeHRwlGhUaHy8gIygtLCwtHx4yNTAqNSYrLCkBCQoKDgwOGg8PGiwkHyQxNCotNDQ1LCwsLCowLS0sLCwsLCwsLCwsLCwvLCwsLCwsLCwsLCwsLCwsLCwsLCwsLP/AABEIAO8A0wMBIgACEQEDEQH/xAAbAAABBQEBAAAAAAAAAAAAAAAGAAMEBQcCAf/EAEsQAAIBAgQDBQQFBwkIAQUAAAECEQADBBIhMQUGQRMiUWFxBzKBkRQjUqGxQmJyksHR4RYXJDM0c4Ky8BVDU2OTwtLxoyU1RIOi/8QAGwEAAQUBAQAAAAAAAAAAAAAABAECAwUGAAf/xAA4EQABAwIDAwoFAwQDAAAAAAABAAIDBBESITEFQWEGEyJRcYGRobHRFDLB4fAVI0IWM1LxJDRi/9oADAMBAAIRAxEAPwAKpRXhNafwv2d4W5YtOe0lkVjD9SJ8KoKmqZTgF98+pepVdayltjvmsxpVrH82OE/5v6/8KauezrCAwBdJ3gP+OkChP1WE7neH3QX63T9R8vdZZSitRPswsEbsv+LMfwArwey2x9tz8aX9Ug4+C79ap+o/nesvpVqB9nOHHvLcA+0HkD10kfKnV9meFIBBuEHYh9/urv1SHqPgu/W6fqPl7rKqUVqyezDCzqbv638KE73AMOl/GK2YJYYZe9rGUEz4mTU0NdHNfDfJNdtyna0uINh2e6FaUVcNw+3KnKwEiQGkkdQJ2NcLhrRYKUdd5bPIGo18Y19fKjboNnKijfmA7wHuqqlV5g+F2rjQA0AHMc58dInXapvEeB4a2Ae9JP2jUZkAOFOHKalcLgO8vdC1KihOXLJEy2p+0fKn/wCStmfy/wBakMzQn/1HS/4u8vdCEUqMbHKdpmCw8zE5mgdT8Y6UuWeXMPew4e6rFjm2YjYmNBXc8211PDtuCUEtBy7OPHgg6KVH2G5SwwZs6OydIdpHj61aWuRsA/uq/p2jT8jTmvDtEku3IYj0mu8B7rLaUVq383mD+w//AFGqPd5DwhMKjgAwT2h3679B1rnyBgu5RM5Q00hs1rvAe6zGlWm4HkzA3MwCXJWJ+sbWZgjyMdak/wA3uC/4b/8AUb99Oa4OFwkfyjpmHCWuv2D3WU0q1f8Am7wX/Df/AKjUIc98As4V7IsggOrlpYtsRG+29OU9JtynqpREwG56/wDaF6VKlXK8Xhrd+Xk/ouH/ALtP8orCDW68HuRg7Eb9nbA9SABVNtYAsb2rObe+Vneo2J45czKqooDMy5sxkQSIGmrem3masLTPHcFqJ6Md+s93em8CbZQKcpKs2hIJkM2vr1rx7agyjj0zDNHkx/BpHpVe1jHiwFj5FZVdYzG3LaFmFuPVpJ6Aaak1HTi90FBdtJZFxSyln8NSGEd0wQetVnHsTeYWrtprZFm4SyOcmdR47hWB1GsaedPcQx7tcsQmUW27VmJXTMMqJAltm1MbAVbRbNAj/cGZSXvorWxxBnOUBQ0TDZ1JHiAVmNaiHHXFuhFRZYFtCcreOWRv1kb+HWvRcFy5bIjuBgSdMpYAFY3IIloPWJ0Gs9sRatjMWAjTMd/nQdRDFC8sYC76dqRtzqusHiu0to+2ZQY8J6VlXHkJx2M2BDg6/oLrWm8PbupB0dQy+A0Ex6yD86zziWHD8QxfUB1kH3T3BuRrvBgbx4VHss2lf1W+qkkZjhe3h9QqprTJq4OYxEgyQ0xlG41BHQnSuMXh2Q/WHJ+bu2UgiSNlAmdZOlWXFLbqFvFyCkpPXXwA2IYA9TvVJaY3bmVVZmadBqT5/HxNaGM4hi3KnqKV8dpGsLhpwH3UW3fK9SpmDGh0MH0qbhs11kDsCEEkwNtv36GrS5yk1rW8qXRcUAwJZGAMx085HWKh8F4a1i3cW40K3u5tCqgEHMSPjXc/G9uJmaWCgkjIJOXV6JzDYl2QWwBGpOswBr190DxnwqSbhtlAGMk7HQMAVUDXbSRqfDaoSvpCTk/OEFojU/sFSjhzcZFmItgzOoOZz+77qjIz4IRstw4akWz3a7kW8Pwxt6SWkyZ018vD76ouWyVtWRPdcPp4FXZSPwNWnBcWzoGZgZOkCNBprqTOk1G5etlsMjqNbPbHb3ma4SFHw09WoKIHpg6rQbOfZrj2ejld2rUDM3u/+5ry0BcIZXCrrMrMfpCQQI69PSubdwyLg1UrmKb6CcxHiQDMeAPhU1yrLIOVwPq2G7iNAftRtr018afGy2ZRk8u5evcuqckakCDOZY2JB3XxE/CYqLxXFx9Wm+0ePWPlqT++m3xzW1MgLI23giBI6x+b4xG5pcPwhAzuO8dh4D953NV1fVDdpuS08IZ0iM1O4Jh8ubxhST4nWrAsBqdAPGq04rsVuPGeEBCAgFspaQJOpjWK7u43tHVLT5TLljE628koQR/zAD132q22eC6nYSqeraTM4qdYvq6q6MGVgGUjYg7EeVZ97Uz9bhx+Y/8AmWtBsWFRQiiFUQB4VnvtSH11j+7b/MKLKN2H/wB5nf6FBNKlSrl6WvDW4cGb6jC/3an5IP31h52rbOEGMPhZ+wq/NP4VQ7adhY3v9Fndu6M713hOHLnN0SGJcHXeWPxqV9DWIGYf4m09JNeYI93/ABN/mNSKzL6ua9g85cVmw0KBcsFCkOxDPBBgzmkkzE9KdxOHZSi2u6CxzEDYQddTHWonGrz9wIBmDBgTBEAGSR8Y9aj2+J3C65irKDrsI6ToNBJHwrWbPrHmjJe4l+dvokLCdFd2sCAoBZjHnv8AL1rnE8Kt3EKOCVIj3mn5zUoCuhVL8RMTm4qMgKswmlqz5BB8xH7aAr9/LxDGgiJYH1XKA4/VM/CtAsD6u0P0fuE/srOschOPxkTIuKwOnRV3nceVG7M+d/Z9VKCQx5A3D1Cs8ZbS4gDgBDBJaQJWeqjQGB3tpNe8KuYQobltBaVnAUqDEhPdJOpEidPWag4HiL37jWnaGj/dqXbygaxHp8queF8kXcw+rcAMxLMFt59EAEBswTQmCJq3ERdG6N2K+uQ+qHLzlY5cetQuM3nlMpIRkLBtDlK94766jQb6+FLhQQXAvaZ8ysSSQTEoNZJ0kqPKaJb3I926MtzKoIghXjQbCQs/KK9wnIDW8uVbUW82QZm0zamZUyZ2PmaRkE3Mc2YzfPq7lKZ2X+b1VNxPgdjIzhchX7BA16CD3ZoJuY4F3CydMiq2hJXTpMHQ7Ub8wez7F3XLoLe8lQ570ZcsyBJBBod/k5fw913v2ntjWGiV7xJOokDYRJnyqWnp5YY/3Lk+ipq7C4/tNtnnxVtwYwqgnYKNfh4Va8g2JwiMSTNy4YgROdoPnEdaquGMGgqQQdiNum1XXIeuCXyuXh/8j0ym+ZylhJEDu0fVSLidjdyqNCTcQ/51+/5HyquvyCzrojd5V+wenz1kecVM4pd7QiDC22zBh1MEE/owSPPU1WWEN5woEIm/p+8/cPWg6qpa24adNVdU0Rc0Pf1KRgbfasbr+6NvDT9g/eac/wBtJ9YRqqW1u5pEMrAkEdY0OppY6z2OFuhNYR8swNSDEkeZGtQuGWMmFezeSexlTpoyxmSCd4UxPlVM1rJWulfnmABw3n6d6KJuLpnFqz4gMjRcBtGyMoLd8ENIYd22FzM0an1AonxmADQbbdk4YsHVQdSIbMDo0iN/BfCmOEhWbtAsNkCknVu6xEE+GlWUVq6V/wCwwAWtkqCqkPOWG5NYSxkRVzMxUAZm3bxJ8yazz2of2i1/dn/NWkVmvtPb+k2x4WvxY/uqZH7Bzrm9/oUHUqVKlXpKU1tnCl7TC2fE20I9QAR94rEmrcuXdcLYjbs0/AVntujox9qz23PlZ3p7h/etzt3nkeBzNIPmKdbQEnQDUmopDojvZUO+a53CYDEO3Xo0fOopxzYhUCDszEujEZk8AwE9Z9fSqY0WMl4NgNeCzDX52KgcWxLhHugblV8lkwo84mfU1WcMwmS9CZn7Qd4E+8YY+kyI+NEfGeFL9FcDNoM3vETBDEn5VVcBwSm+uraFyIZogAef51azZ74zQyOA0y8skJPI7nm2OSI+FY0MoUnYaE9QOnjmHWp9VvEcNkm6rKgXvPIkQPebca5ZnpXnDcTexTsqILVsaZzMnbvAaRI2B11B0qmbRuqDii7+1Tvka1dcPeVt6FjkAVRuTpmPkNAJO2tM4H2cK2IvYjEOxN1geyUwoAAADMO8T6QP2lfD+GJZUKg6AEncxtJ/ZT+IxAtozsYVQWJ8ABJrTUWzWU/SOZPghHVDrENyBTeC4dbsrltoqD80R/7qRVJc5ywylwbmqe/oe53UaGjYxcX517/LDDTGcz3j7p/IbK3/APWlWyHV3Sqmtc24dkLq8qCgLQY+s92ubfN+GYEi5IAmYPUMQPWEb5Vy5XdeEVS4bnHDXDCPmObLAB3yo8fq3FNcnnPC5bbC5IuobiEA95QQCR8SK5cuuI8qWbhzKOzffMmk+o2P4+dDVvgt7BYbsT31z3Ga6ugh2LREyp70E7QN9dC7h3H7V9itskkCYII0BK9fMfh41YFZoeWna8G2RO9SRvwbrjXwWUYrFl4toJnT1j/tG5+VXXD8ELaRMk6k+JO5q34lysqMb1lBJ95B95ToD1jrVZir+W2WVS5Gyrux8B51htp0ssLhFbI6HrV62pZK3o5L2/aDqVYSpEEeNKu1bMoy65hIPSPE+A1GtP2eHge8WY6SBIiTA0BBjX8o/AUJTUMswvoEx9QxnavMHaOc+SD/ADGpLoRvUWzwsG7nCnLoMsjcFh6+cTUp7E+47TvlaSDqR1kxIOqn4GtpR0xZA1oN7KknON5cuSKzX2of2i1/df8AcYrTLFwNIiCNxvE7EHqDGh8jsQRWZ+1H+1Wx4Wh+LVIW2VpsAf8AOb2H0QbSpUqavSF421bry+P6LY0j6tP8orC61blrkuzewli417EhntqxC3iACfAdBQdXRfFAC9rLO7dLQ1hcetXoxLIzKFaAztrauHck6EaHU9K6u3cxkqc22YWrgMHz3qDa9n2EZ8n0rEFoPd7fXSqzivJCWGGa9f7NmhSLzaeAPnofuoSXZfNtxk37AswzmnnDiPh91c4lrjqUzMAR1s3JEHoQQQahYHhhsmVY6GRNvEMdoglnOY9ZOvnVPZ5XttP12IMGP61vLTenDyhbJAFzEEsQAO2bUnYfx6UdT7MmMPQeMLs9FA+Wna/CXG44fdFOFtXL1wLIMAFi1t1ygzqAxyltPCirC4ZUUKuw+Z8SfEmofAOCLhbC2lkxqzMSxYncknX9wqn5l5xNm4LFhO0vGJ0kCdhA3Ma1bbP2fzfRbm46n83Kuq6pkYxuOSK68ImhHl7nJ7l7sMRb7O5GkSJI1IIO2mo+NXfCOOJiFuMgaEdkMxqVAOmu2tHyQPj+YKCKqilALT75aqcmDQaBFHTRRSGET7C/IVD4Rxu3iVZrcjKSrBhBBFDh5/P0oWwgNk3OzDzqTIBPhoWHwrmQSPJAGiSSrijDSTkdEXnBp9hdY6DptXjYG2d0U/4R/rqaoOYObzhr62haNyUD9067tOkeVWnCuO279ntVJAE5gd1I3BpHQva0PIyKc2pjc8xg5hTDg0+wvToOkR+ApHCJEZVjXoOu/wB9UJ5/wmYDO0H8rI2X5xV1iuIKlprpIyhc09IpHRPbbEDmnMnjeCWuBtqnbeGVTIVQTuQAPP8AGnaD+XedWxF027lsJKF1IO4EePiDUU+1BD7tlj6sP2TU3wk2LDZDfqNPhDi7I9qOSKpuKcJQE3AgM6uIknTVh+cB06jzqrbnibNq6tr+scpBbwIEiBrv91Fi0PLAQLPH4ETFOyX5D+HRC2GwylS2VQbh9BEaaxEgNAn8osacuoigd0adY2neR0J38zqJmgj2kcJv4W+Ltm9cSze0yqxhH3IidFYajpObyoVwly8/dGJvRBnvGI36nQVCI3WyGSODYrZvz7CtitXQsxAPkPGT/mM08tsER06Dw0AmfIQATtv1ArM8By7daSbmIIEQDcyAjxLT3RHxFXFzlxcgNm9i83V1d2Wf8RiPSh+faMgpzSty6Xkiq8pQ5zOZd9+8rakxv0OvUrMd6s39qo/paf3Q/wAzUzxDhd625zYi+GO8uZPgd9vwof4vdcuA9xrmVQFLGSB4V0rSW4tys9ixMbWjC65AO4jcoNKlSoZb1Ktt5RUf7PwwzQ3ZL5xM1iVabwbi4tYVAvefs0iNQO7EE7d0g6bwRT2Nc7Jous3ygc1rGFxtmUU4279HBuE9oAwFpdAZI2LRpsx0G3jQ/wAV43dxHdfKqgzlSfvJ1b7q44jx57yIpRUCHNoZLGCPAQNTUFm/11q2gpw1t3jNefzzlzrNOStcFiFVQoED/RNEnLGEDubu4Tur4SR3j8oA9TQvwThZvXVDiEXvuPzV8fXQfOtF4Xbi0pO7d4jwzax6AGPhT5HADCEyJt+kVKNZtdxP0Tily7fVsrZirAdGCwR4xBEVpJoL5y4VjL7MltVayQsCVDSN99Rr51LRuAeWu0IsdyF2ixxjD2AktNxlfxUfhgOM4g2JRSLVtYViIkwQI+Z9Kj8m8w2sLhrqXWy3A7NlO57qiB8VNFXKnb9jF+2tsgwqqAO6APAnWZqTiOX8O9ztGtIX8Y8PHxqR87LmNwyyAtwUEdLJZsrD0sybjr4cLIJwvETh+H3bkRcxN1sgHnMkegmqvjXAb2Et2Wdwy5pVR+SYBP8Al+6tTxPD7dwAOisFMiRsfLwqNxngdvFIEug5QcwgxrBH4GnR1oa69tTn9PBNm2a5zLXzAAG7PU37UMfT1biyu7KoWwNWIAkgmNevfpjh+JAxHETbM2ezLSPdzR06faolx3KeGvRntgkACQSDA22OtOJy9YSy9hVyJcEGDBM+e80zn47b9AOGRvdSfCTYjcjUu43ItZZjbuOMGqFFFq5d0uHXKQFB9Op89aKeZiSmGwFpsxcLJ6Qvuz5EifhRGnK9gYc4fKTbJJ1OskzM1MtcLtKysEXMgyq0agbRO9SSVjXODgNCT7FRRbOkawtJ1AB7N4Hus+wWCuYXiNhLjBzAUEbZSGUD4RVzjwp4vh0AACIdAANw/wDCiHGcv2rt5LzA57fuwYGmokda6/2Ha7f6Rlm7EZiTppGg22pjqprjiOuEjvUjKBzAWDTEHDsQvz5AvYRAAO/MD9JKN1cbSNKr+IcCs33S5cWWt+7qR4HYb6ioXB+XjaxWIvsw+tPdAnQb6+dQue18YF8wPE3RLI5I5nOtcOI7gApXM/BRi8LdsnQssoYnKw1Q/AgVjfBMMVugOI7xVgehWTB8pH3VvIrLOccL2OLuQNGAuKOhzSGE+RBPxFCOuWloViwgOBKnYG32jy2qAwq9GIOrHxE7D4+FWl/iTMiuSVQmIWAQJhWJIOhO46A+VUvCMUptplOwAj03qRgh9Uo6ZY9elULXll22Vy5gfmoPNOH7iMTmhokjWGB0MaHUA/Cs34sPrPgP20aca4gWtqp1yE5j4sJA+7X1oK4o03PgKs2tcKbpdan2QQdoi3UfRRKVKlQy3qVHHCf6i1+iP20D1pfBeEK+CsvmYsUXugrDbyoP5LHpPXSjKSRsbji3rI8qY3Pijw9Z9FFVS2ix+kdh+/4Vc4HgF0jMqEgA95u6NPXpVphOI2kAGHt2rbf8ycw+J0B8qjcVu3nU9obhB3jUeY7un3VZhxcsIWAaq4wfB2t2WGaGuZAxjSGIGVTM7E6nqaKFFCfBLz3LFg5yQL+Rl0IyrmIE76ELRYKHde+aIba2Soec72LXDTgVDX86gAgEQT3iZIG1Zdw3jfH8Rcui1ezGy4R0y2QoJ/wSV8YM1tl54UnwBPyrOPYzLJjbhUgXMQWBIIkMJ0nfeiIXhsbjYG3Wo3i7hmn+K+0LFDG3cHhcNbvXLK5mLXIzAJbY5RG/f2mmf5ymxPCMViUVrF2yVQ5SDBYpBUsPBo1HjQknDL2N4txQ4a61q4vahcpgvlIt5Z/JDFDqNa9wzIOXL6padLv0hEvAhpZg6a6jSFER0IIonmoxhyzy89bqLG4371o/AOZez4PaxeJcuRazsxiWJJgaQJOgrOeV+ccYuPwjXsSXtYtzNvNmCh2ZUEfkkMViOlTsZw7EYnBcHwS2rosuqPeuBTAInusY0gFm165arPaLylZ4bicEcPmAuMWOZixzWnskR+tt5V0TI7lp1dfwzXPLsiNArz2tc13sLxDDfR7jI1u1mZQe64Z9Aw2I+rI+NccW5n+m8R4Q9slUYBys7MW7wMGJGUj411juHrj+YnS5bZ7Ism22hgRbMaxAIa5p50PcP5YuYDjeHtOGZRdDI8aOpBAPqJg+B9RStazCB/INv43TXF1+BKM+d+fcS2L+gcNWb35dyASpgGFzAqIBBLMIEwNav+S7ONw2GvNxO8rkMXBkHKgUEyQq9Z06VnfGV+g8S4h2/a2lxVu6trEIpOTtYObSCYOkAyIHjTHKuFfFDiGHs4i9iBcwoyNdziWDCRlZmgHbz1pjom83lpln908POLPVXt32t4y8925g8J2mGtTJIJbyJIOmmuUAkCJirvFe0D6TwXEYqwTZvIChEglH7sQeohgR5GgflL2hpgcFfwt2y4uy+UaAy4ghgdVKn10ryxwW5heXb7XAyNib1rKrCDlBRV0OsmCdfKnuhYDbDbMAcU1rza993gtO5R4ndfhFq/ddmuG07lzEmC8Hw2AqN7KOMXsTgjdv3GusbjAFssgCIHdAH3UMcA55zcPfCLhrqdjg7g7Rtma3b2AiTOtPezvmexw/hVtsUzWxcv3FXusdtZ0GiwJnaoHxkNdlnfLzUjX3I7Fq1A/tJw+lm4BrLWzpO8H/ALSPjRupkTQt7RlnB9P6xd/jH30EiFnSFwTlJDamdtYgTpB2GleYvi7qkBzEbCB5aRE7+NQ7mJI3dgBEDrGo/dTdlGLAnzEnz306TXc0HnMJwfh0Kba6YyzmiqfiLS/wFE1vh4YwNSTH+vhUTjfL8J2qtsCWzHQqAoUrpMljEHf502qIwWVrsORsdYHP4jxQ1SpUqq16QlWh8ASMPZZGdZtgFRBkay2pAH5s61nlaXy9phLJ00tg7b70XTRCQkE5LJ8p5DHHGQN59FZYDh73M0TIVS2rNObNvrE6TrvIruzw+5bcgG4NBIAYjXbTMfA7UQ8Nti3ZGslmIJgakaMfnt4CBT1h4YkAe8sj4CSPPWfOizCN1/ErEiQ8FC4RZeQxcwt1cylSNWETr6jWisVQcRuAL2gmYUnbUB1B0Hn3vn41fqdKQNDdE+90iK8VI20rqlSrkymGVTIVQTuQAJ6/jVTx3mfC4MAX3CFtQoUsT55QCfjVviLmVWMTAJj0FZDyLhLHEcRev41xcuEjLbZoEGdtdQNgKje8ggDUo+jpWSNfLJfC3W2pvp9yj/Fc8Ye3g0xffNp2yrC6z3hsf0TVTgvahgcRct2yr53dUTMgMMxAGsmJJGtQPazhrdjh1mzbUIvbLlUbCFuE/jUblHBYp79g38BhRZyhhdFpM4gShzSTmkDpUZe/HhCOjo6Y0pmdfU2zAyGm7MrQMfxzD4fW7dt29Y7zAa7/AMacwHELOIGe06XQNAykGPj02rIOa8XZHHGbEqGsqQHETI7PTTxkiuuSLj2nx2Lw6OuHSzcyBju0goCNiQAddYmu544rJXbIaIBJiNyAeFzu7Vo/MHOeDwzi3fcF/sBS5E+OkD41K4lx/C4TJ2rraFz3e6ddvAefWgX2b8u4XFWmv4grfxDOxYM2qwdNPE7zUb2vkti8JbVc5CGEjeWECPPLXc67Bi8E1uz4HVIpgTcXxHIaDdw7Ue8R4xgUvKl5rQvNlKhlljmMKZjqasrmOstc7Euhue92ZIJ0jWPiNaxPieMv3uJ4ZsTZ7G4GsDL5B9D+NGPDbxfmO+OiWiB8rRP40omJPfZdNspsTAb54C46EZED6rRhaHgKqePcrWcZ2IvAkWbguqoMAkbZh1Hl/GrmlRAJBuFRWuvBQr7RT/RkG03V+4Mf2UV0Hc/Bn7G2gLEZ7hA8AMv/AHUmiVAX0HWSu2mvTrHrpNdpZBMQfX03q6XCqQAAZAmRHgACSdJ0+fSnrGAUAkLJnWASCY8T1PzNNjnxi5yCfJFgNlH4TwpbguEsB2YVsmxYazrB12gDrvvQtz3iWW6tkAJayq+UbkktqzHVjv5Cdq0HAYVSUlSSgzAkQSW0YwROkR5fCgH2nN/TFHQWk/F6HmONmMq62G0CtDDnkfGyEqVKlQi9CXlanwNT9BtHp2P7DWW1rHAU/oNj+6X7/wD3R1F8zuxY/lV/aj7T6It+iA2lEkAXLnUTrPlTuEwHebvPplPSdQR4bd38ak3MMCmu4ZiOm5I18a9wTEvcBRgIUA9DE7UTcrGAXKq8YclmTJC23JGmuW6v7KteAY3tLCHqJU+qmP2TVXxcf0a5/d3/ALnn9lV/JuMyObbHu3NV8mGhHxWPip8acG3aSuLrOARrSryhnGc92reKXDZLjMbnZ5gBlDfV6Mekh2InfIRuRMakRMRWYczeyE3LrXcM6oGOY22GgP5pGwnWibGe0PD2792wRcL2lcmFkEqLZVF6s7lyqgdUcdKYT2hoxs5bLxea2qszIB9Zba50JbRFJ1Apj2B4sUVS1ctK7FEbKoxvs5xF7h9iw94G9buM5LFmWGDDKCddJH313wzlfitq7aBxgayrJmH5qkSoBXqBG/Wp932rYQJcYC63ZMisMvRmcMwndFVC5bbKR41LHPqZ1RrTozXGtjO1sL3bjWySwYgCUaJ1OgGppvNN1U/6lMWlpsQSTmBkTrZUuB5Jvni1zFXkQ2WNyO9J7yZBp6VN5S5Lu4PEYpcythLvuodW1jfoIBKnxgVecD5qtYoXimZRZdkOYRmACtnUHUoQ2h6+lVp9oljKzhWyqgcyVBlmKgRJn3TJ2Gg30CiNozTZNoTPbhOlg3uGnfxQlxP2O3Vu5sJeAWZXMSrp6MN4HpRJxDka7dx2HxHaqFsJbWCCWbLmzGdhM09a9olsvatm0/aXbfaAKQRol18uY5VD5bcwSN56GpuD51tXL1mz2dxWu2e27wEJpmFtiCV7QrLZQTAHmJQQtCe/alS+2I5gEXsL2KpeZ+Sr+I4lZxNsoEti3OYmTlckwAPA1I4Lypft8WxGLfJ2dwELBltcnSNPdqU3P1tcEMW9t8jOECp32O+sAdFBYjwBrke0FC+RLF1zFg93IATeMQGZlBymJjxpebF796j+Olwc3lbDh7r3RdSoXHtDwue2sv8AWAkGBACormTm6Bo02OlW3L3G1xeHS8isoaQVcQylSQQw6EEbVIgVZGg3jDZsWrKctwSEYawqe/5asSI8gelE/EMVkQke8e6vqep8hufIUJ3ZgRLoQSGU96AYzadCdZX49agmdayljF7rjF4eEZhvMn4kSdPnTnCcKiJlMMRnOvXOZ1/CajY/HlMObltw5BGjKDIJ2JEDrvFVmBxbotpFIdyQvebbNp3o8CRp5UPM7nHNwImGMta7EEWvh0cd6QRJB8DGpBP/AKrIOescbuIVjEhAunWC0GOkgzGtHOPHELx7EWRaUsQ1yQQUjxk79YE7ign2hYJbOLFtZOW1bkmNSc0n+Gwp72ubH0lZ7Ec11aLdR9ENUqVKhlvkq0Th+OxH0WwLaKw7Ndyf9RWd1p3A+WuI3MPZdLuHVCilQUYmDtJHWjKR2FxWU5TRc5HGLgZnVFdnmouFzpctad4JkYT1gnWPhU4czWtvrP1RQm3KvEh/+Rhv+m1Nty5xL/jYX9RhRl29RWN5oj+bfH7K74/zEXsXEs2md2Ur33CjvESdJMgTGlUtovAkAHQzm1BGsjToQIrk8tcT/wCNhf1WrluWuK9LuFPwP7qcJA3KxTTTFx/uN8fsj3gPF+2TvQLiwHA+5h+af3jpU/6Ksk5VkmSYG/Q+tZzwzg/FbV63cLYUgHvKCRmXqJjrv6gVouExYuLI9CDuCNwR0IqLsCc5mDLED2Zr0YVRsqgzOw3MyfXU61ycBbiMiRvGURpt0qRSrk1MfQkiMixGWMoiPD08qX0NPsL+qPGfx19afNVnFuOphwTcW5lAnMqFh100mNuuldeyRzg0XKcuWrC3S7C0LoQ945Q2TTN55ZUeWgqPguIYS5aW5bNns9ApGWBJgDwEnpWb818//SZW1bQKQVzuoLRI28BvoapOXuYWwpBCIdFXVZ0XNlkeRYtprUZlZbLVBN2hBiIcch5lbh/s61GXs0ynplEagjaPAkehNe4fh1tFVUtoqpooVQAoiNABpp4VG4FxpMVaFxPiJEg+B8DBBjzqxBp4N0Y1wcLhMrgkAgIoEzGUbnQnbeDE16MImhyrI0BgaenhT1KlTkx9DTTuLpt3Rp1/HWu7dsLoABJJ0EakyT6k12xoT5v43cKmzhmTPIDswJVR1WBEk7HXQUoBOiQkD5jZWN272zFgYAkJ9xzfEgfD1qIVhrkAglGB0gEqs518AS0HxP3i+C+ngsVv2AWMn6gnXy+sqtx3MmMsXGVcTZuMRDfUmB5av848qYynmLtE500AbfGPP2Uezf8AqwoUBiBmMkl4gg+FTLN3JdDa5FdMwBMd19/CetM4Pl2/dti4t+ycwmOyYFd5EZ9p2I0PSmrvDsXbMK9sxJ1tnfb7W8SKgjglObRdWtTXUjWYWut46lakiaTNY37Uf/uDf3Vr/uq5HMfErYCm7ZgCBmszt4nNvQjzVjrt6/nvlGcoolFKiBMaEnXepalrgy5CfydmhdWgNeCbHLO/oqilSpVXL0ZeGtq5d5zW1hsPb7J2y20XMCI0GnzisVNa/huFj6BZdSQxe2vkJgTHiJoulAubrJ8pz+3H2lX551ttvabad1+74imxzWhn6m4CPEqPI9enWqPiltUtuyqq3bYMnOSXMkZl126x0muuJYU9tbVlyMATlacuwh9zmkllgazR+SxB4q0HN6dbdweuWD1EHrI2p23zdaJIKXBG+ix851/9+FAOJvaKFgwW3ede9lD7KJK6axMRqaf4dy3ib8Ekqk6BpAidNDqREQCNKW/Um2A1R2vN+H+zdHT3Rqd4He108PEUw3OOHH1lvtFbTMDbPeHTMBLA7QwHhuKo8Z7Pb4t5kZbpgaSQQRElZ0kx6+dUvC7YNxc1vvrccN3B3Q2lsQTqZgFW0HkRFN1TxktX4Rxq3iFzW2295T7ynwI/btU+ayzhlph9GGZbT5LpDoQuXKVDByBq2fRc0gg7EjWz5Y9or3FvNiLapbstBuFgpHgGU/lDrB1PTpUbyGZlSNaXAkbtVoNQOJcTt2couEjOcohSdfgK84dx2zfUG3cBnodD+qYNV3NnL13FCz2V7sjauBye9r8FYT10NK2xNrpLgai6C7/DsJd7TMtxrtwsFuxlVcqsQxVBAU5I2Jk0zf5Xwn0dQhP0ggAue07PNEn8n3TV5f8AZ9iWRlGLglrpzjtQzdorgFvrIkZx7oA7orz+b7FZf7X/ALspk+syBsgUP72aZkxMV3w8f+Q8CoHwUzjfmvPz0THLGAsrejD4m/ZLR3QAyOAqsSM6aCWI11rQsPayqBJMdSZJ9aFuG8r4q3iLF04hSlq2LRtAOQywZaWc98tBkg7ETrRW1wASSAPGkwBmQN1K1kbf7bbDtuu5rl3ABJMAak+FUPFOc7FrY9ofzfd+LbR6TQfa5mu45Edu4rai2uoHhP2vU6eVLGBI7CCmSyCNmI9nf+BFfFeOG4ClkkDY3Op8k/8AL5eIgYfh6KCz91RuTsPX99SsNhIiFLORt+0noPX76HuP4PE3cV9HgMSA6AGEVdix6ggmJOpkRuYKaWsyCFLXydJyh8y8yNkK4cZUJgsTDNP2R0E/E1E4Py4gUX8QykRmCgjIAdix2b029aMbeBwvC7YvX3z3dlJEsTGq2k3H4xuazjivGjeulxbFu0WLC0uuUndtNCxOpAEAkxJ1NZtGSaSPmoX4Qdesjt3Jf+PA8PlF3bhxVxxPmZiy9h3AuucgS3kARonqJPlV1wjmK1fBDrluqJhdQwG5Ub6TJHh40D4q9lJUjvDceHr+6q43yGDAsrKZBUwQR4f68aHoGOpm4W6dSu6PY9VXB083RBHRHX1dgWl4nDI1wW8xUuJ7w6bLAOok9SP2Vm/NlrJfCkgsFEwZjVv3UY8EuWMa6vda4LtsAOBJN3eII91QegE6nWKHfaJxAXsShChItKoUGcoBYANIENG46eJouokkc030ysjNh0jIdoNFrOGK/ghalSpVXL0ZeNtW2If/AKTYggd62JYSBLRJHxrE22rR2xhu2EsFmXIFKAe7qJLH7RE6Dad40o2l1KyPKf5Y+9WvMHGlezkayAbQylwNJYESBuJmdfw3psZfdnWCzyMgM5yTOUAa6gHLIgGM1N49O0WBdKgMMxCtAzy0SNW7qn0A0mKNOQ+Vsg+lX7arfugHKBpbBk6Doxk7dKNJyWLtmn+WOSltBbl8Zru4U6i3MfAtoJPiPjRBdwgG1TK8YTTQ4hKWgpuztQXzhwxHZr9uc9nS4o2YR78flFdiJ1E+Aq35j4uoUIlzvAnME1IgabAwZA0/ZQvi8aCDnYW46tMk6zpufM+NBTVbYnWUkcT35NF1V8NxoDo6DNa7+ZCDILhMjdJhEkATsokGKquUrFuL9685KW7kSx98kHKcoEG42msTqQIruxaGa44z9kvuhpMoYLaEkCTIXfbpNc8r4Vbf0l7rFlsvJjWSRuF63DOWfPTekqn4ow7RTsaWxyA8PVW+KvXL6s15jh8Nm7qAQfIMRqzltcqHwmrXh/FrxULh1uIijLnuMZ9cpJUDyYz5VV4i9BXEXVMk5bFgHrqfGAQAcz9Nh5t4wM6KcVdlHnJYtqYbyVAB2kggZm020FBNe4b/AM+qCurv+WroAGxSXG1Pcsm4YBI/IAAiKTc+Odr6LoDL4e5bn0JJHwIBqli4xIw9m3bXqLn1jx1BVSET0DV1dtXl7xtWSAAJyvaPmQwLQOmv8Kk592l/RLcq0fmXF5czXA1ttmtZR6QwzK3kGy1DvYi44z5jiLcksjTnUjos+4w0OUyD0NQcNblmNr6i8TqkrluDxEQt0CdQQG3g6072jGblkBbiSLluTkcQQo/QJ6xKnpvTHSOORKS911ItxctsbuHuA9wx3SOoBjs3XqvWD1pnke4RYt5dWCjX8KdSEHbpm7O9/WWzuDsQR/xUbcxqB1imORSClu3s/Zi566kQPlPxo/Z56Tr9Sjna50PR3OB8nK95g58Wwps4QTc/LuOD3TGuhjM42+yPOIoFwnHrtnEC+jF70kksZzTuGPgdoHlAEVe+0Tgpt3Vurot4d7TZlAn5iD8D40L27GknRZ1O5Pp1JqykqI4mYIxdx1uqeU1E1QI2Ak/xAUrF8QuYpzduEu5Gpj3R4RsqzpH41GuXcp7p18Rp8v30zcxxiAMqHcDr5t9o+Pw8BTZaqwMzuVv9j8nGQv56r6T9bage651BP2SZ9CTr8Ca7y60idNaRBWBtm0H7J9RUoG9ap0oidgH+vsrrljiQsXwXPcPdJB0E9T4gHf8AhS9pv9sX+6U+slo9aoUaF190gz5T+yrbntYu4cdRhLE/JqbK79ohVscDRtGOa/SIN+4aoapUqVArULxtq0fAOAtpGXNny5S0hULBVJ2ltANJA3Jms4Io+a8HsWGVlY5sgRgSywh92CNMx6UZSalZHlP8sfernlLl7t8WzuAbVhySRmh32TcxAUA/IVp9VfLXCfo+Gt2/yoBc+LH3j86m4zFi2hY+QA8SdAPnRTnbyscAovHeI9jZZhObZYE6n/XWqPhnN8JkNu4xWe9uN+p6aEaVVcw8xCGZiGIBEeA00APoDJ+6ouHzCyM3vMCxjTU6/cNKz9TtQtN4hcaKzi2e82L8rrnivECczAqpY6gNEDdoJjc6fChTFYd71wBFHQaGR6k1YcaukBdYBG0+ddcKxPZ4Ykb3WPyXQfAmaDDzYzOGZV5FDzLA2MqXhMKQVtlwMoSTMwELN03MmKg8uYMHEXbG9sXgS2gnLbIXTyPe+AqVwy4ES+51bRPTcn79K95POa7itRmzMR6lFUfDUijG1kst2vtYDzVZU0jIYnlt87DzT1t1e5cxDrmRRlRR9kELbtjwztDE/o10iZAb136243dABIztqRbQ/k2UnU/OevScHxCBVAVbYgkSslwIUkkzlAEwOoqa1lTeLLlK21FtMsQvW5EeJyg/oin3G5Z61syortdcEXMQLYiTasgKFHmxlo0OulRhwooM1jEXlzaiW7RT6giSD4zUjG3EVyAASwHabkwCANtjrVl2oKyNv9dKXQJSDqVSKvbBrdxVS8CG7kgXAN3TwcR6gx0ruxeMJcnNcRirH7ekkkDo9sbfaUGp2KwzGHt5Q6GRmmCPy1MawyyJgxTeHwJi4SpDQDtEupYiB4akVGbNHBILqFiry2O1V8/ZNDoygtBynKToTqpGsR3apuXMUuGOFv3AchslCQJIJ93Qbgj8Kv8AD4hsy2ntK9sAjNmYOoM6QRqoIAkN4VE5Xw6vhLQdcwyKCD/rxq12ewuLhvTjOImXOhIB3G1nXVniuabOPsXrJVg1tWvIYgEW9d91JBykGs7uvm1IG2nl5eVaLa5fsrmCILeZWtll3homZmdhvQHxThr2brI/vLv4EdGHwo99O6196tdk7QpIaolrbAi1za47+pQytO4Lh9xzFtGfXZRtPj5TXeHshjHlOnWrbBu1l0e3uOnQg7qfUfspraWWSNz2AXGgO8q12xyip6V4iYbu6xoB9exN4PlPEuRmtlRIEsQMs7kCZMVX4pdWBB0kQfAVqWDxS3EV12Yddx4g+Y2ob504GShvoIZQc3SQBv61mafbMkkvMztDd2W48V2z3sjkdI92LHvP5ogRSShHXLt8Iq/9pVnLirQ8MNZHyzVRlZj4fxoj9q6RjU2jsLY+RarmQ9Aq4F21sLT1O9EGUqVKhFoF4TWuctcHDXsGSzEJh1uOpjKC3etjbSC0/GsiYaGtm5XxgFs3WMF8qj0VQAB8qMpd91keUwJbGBx+iL+IcYFrpJ8zAH3EzodADQVzFzwbg7NVgbkz1Gw84328Ka43xQnveP8Ar5ACPhQljWP5WmnWqh9c+eRzGfJp2oGh2czCJJNdVc8BwSOrXbqh9SBm203MeM9amYk5okwNfgBUfhyZMNbU7mSfViT+EVC4vjyBHWI9KpulLMQDkDkrBjcbsSjXLa3rwRdFOknXQAkn5CnOI4zIqhT7vdHkFmPmTTPB2Azsd1Qx8SB+E0xb71+2D1cfw++rDDd+DcFNbMu6lKFt0QK+meHA66x73nqdKlcqJLYxft50EaalFI13GgOxprj9wm9J6kmPDWP2UxwBCEv3QTntXgT4ZSBJImDlJn4eFSQXIxdaA2l/1L9nqrS5bTsMPbuKblu2SpzkkgP/AFZMmZBBt+seNSuH3ezK227MK69raFtcoAkZ1Opkgsve0mTppXt7KS2aVt3kMRoVOhYde8rjOPIneKio2dDavfVXEgqVHuER3lMmbbaHToYMURc2WPOqe4hhXdwy2yMuoYMBLSsMdZaAsQd58qs2tZ1krlO411B9RVZbxuJtjv2O3Uf7yyVg/wCEmQR4a+VSreMvuJTD5F+1fdVHn3RLfcPXrS3uNQlzXdxiXt2xJLuCf0EIa4T5QI9SPGqjjGCa9fa8l24qrBLJedQFJAQKg7pJ1JJ8vGpdxhaGWWv3b3dYhcpuQCVt2xPctg6liY8TTeKYgJYVg9+62Zo2zEQf/wBdpdfgOprtDcfnWVx0Uy1dJw9nM2dyLnfYDMwzQOmk5Z08Kq+Sbs4ZPSKm4/EBZ7LvLhbOVQfynIKW/uZj8j1qk5UxIt2UHkNZq22UOm7sUNa4Mp7n/IejkZ/fUPmPgn0m0rppdtDUASWXw9RuPiKfTEAgNp8Kk4XFZGkVcvaSMtVXsfY3QBZ4UBs7a9RA/wBb0X8ocuYbFIRca521uM6hgAQZysO7MED4EEdK84twJnuZrC5lfvESBlPXcjQ7/Ou+D8Axdm+l1UUFTDA3E7yNGcaE+RHmBVM2WpZIWuJsiGMDn9MXCt+JcoJYTtLJu5Vk3EFxzmWNwAfeWNhuJ8qipwqyQCEVpGhPen4kmi4Ym4f92B6uP2A1UngrZmIa2isZC6mPGNtJ1j1qp2ns+Sc85D82/dfirynmbH0XaLMOY+XOwuqy627jiB9kyJUmdepB8K99q/8AbE/ul/Fq0nEcGQj626uUEEhV8CCNyfwrLPaVjhdxuYe6EUD4FqLibOKa04zyV/s6tFRXRNvfCHeiFaVKlUa268o+wvO2HSxbtzcLKoDHJHqAZ2mgKlTJG42Fh0KCqqKOpLS/+OiNX5xw5MkXDH5o/wDKqzCcctdqHuZ2AbNGUGfCZOkbih2lQ0dHHGCG70z9Pjta5/O5H1jnLC5izdofAZP41VYrj9h+0MtmY93uaAT67xQtSrmUcbPlSN2fG03BPl7InwnHMOiMJeSynRNwNxM+NeYTj1hcQtw58oYn3RO3rQzSp/w7bk55p3wDLEXOfZ7Ijv8AGrLMWLP5QvSTvrXvCOZ0w9y4QrMjtOWBr3Y1ExBEiPQ0N0qeyJrdFHNsyKZmBxNvzgi2xzVYXNbK3nstJAgZ0MysHNHd2DDpAO1efyutlWS4ruB7jABGHmpnunaRsddqE5pVJhCA/pyk4+KKBzWAe7cuEGJz2wrR171t9fjS/leWaHd1TfuoHbrt2jZRvvE0L0q6wXf05R/+vFFrc42bec4ey+Z5Be6c1wg+LZjlHgF+6ucPzjbtoxRbhvOIZ2CgAdFUBjCiSfE/GaFKVdhCX+nKPj4oztc4YZE7NUvlSxZ2OXMzEHvHvbTEKNvhQ/guLLbtqpDEqIJG341WTSqeCZ0BJYop+S9DPHzb8Vr316r+6JMJzRbSNL2hnQLH3tNWI58t9Vufqj/yoKpUT8fMepQM5H7OYLNDvEo8t+0K2NIuAfoj/wAq7b2h2/F9NoX8daAKVJ8dLwSnklQne7x+y0T+clIjM3qUP76Zbnu2wg3XHlkb99ANKuFdINwTDyQoz/N/iPZHv8tLGxuv/wBNqGeZ+I2710NaJIyAagjUE+PrVRSpktU+RuE2Ruz+TtNQzCeNziRlmRv7kqVKlQq0S//Z"/>
          <p:cNvSpPr>
            <a:spLocks noChangeAspect="1" noChangeArrowheads="1"/>
          </p:cNvSpPr>
          <p:nvPr/>
        </p:nvSpPr>
        <p:spPr bwMode="auto">
          <a:xfrm>
            <a:off x="612775" y="3127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5325" name="Picture 29"/>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845472">
            <a:off x="6836351" y="4500613"/>
            <a:ext cx="1433711" cy="16239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3" name="AutoShape 31" descr="data:image/jpeg;base64,/9j/4AAQSkZJRgABAQAAAQABAAD/2wCEAAkGBhQSERUUEhQVFRQUFRYUFBUXFRUWGBUUFRcXFxQXFRQYHCYeFxkkHBcWHy8gIycpLCwsFx4xNTAqNSYrLCkBCQoKDgwOGg8PGikkHCQsKSwpKSksKSksKSksLCkpLCkpLCksKSwpLCkpLCksKSwpKSwsKSkpLCwsLCwpLCwsKf/AABEIASQArQMBIgACEQEDEQH/xAAcAAABBQEBAQAAAAAAAAAAAAAFAQIDBAYABwj/xABHEAABAwIDBAYFCAgFBAMAAAABAgMRACEEEjEFE0FRBiJhcYGRMqGx0fAUIyRzs8Hh8QcVM0JSU3KyJTR0kpMWNWJjQ1SC/8QAGQEAAgMBAAAAAAAAAAAAAAAAAAIBAwQF/8QAKBEAAgIBAwQCAgMBAQAAAAAAAAECEQMSITEEE0FRMkIiYSORoRQF/9oADAMBAAIRAxEAPwD0DZjaQ2kwIgfEU/5eJMAZRMkmNPSMdlV8CkllAmJGvIlNj50NxmKU0QhDSlKAlcZCQ2Zg5SYuVe03Nq40HsjZINna6ATm4cgTb44cr1fYWlaQpJBB49xg+M2rPtSUqUoBKyAoJVAASUhICjESSBIsNP4Zq1sZLoQ9ATmiWx+5nKVQLRA9CdPvN6EDW7pQ3QXBP4vRbZ9JuFK3Pob1W9KwhVlbvLAAIkHjUajjjvItC3cghmFI3ay0IuQM4bEkycxmODUKH93Sbus27iNoBKhklQCsqkhkgnMlKPSIm2ZRECRpBMC5gX8WXFZkEtgLyBYaQSQlOQ5kKMBSs3A5RGvCdgDO7rt1QzZD2KUoB9CUp3QJKcsB0KgxCiSCJPZHGaLRQAzdVwbqQUsUARbuu3dS0kUAR7uu3dSxSRQBFkFcWhyqWK6gCEMjlXbocqlikigCPdCkLQNSUlQ0SCNlIBZRP8I9gq2cHMwY+DqePhFQbKHzSP6R7KIpqmHA8uSmjZIkKV6VuKotEDLoYiiCUxSiumrkILSxQbo/tw4heKSUhPyfErYSQScwSlJzGdDfQVzXTDCqf3AdlzOWh1F5C6n0m0u5chWP4QZpqFsM0sUK2x0lYwxAdUQpSSvKltxwhCfSWoNpJSgfxG1D2OnbCsW4xIDaGE4gPyrIpKgVm+XKEhEKzZoMwLiigs0sUsUAw3TrBrQ4tL0JaQHF5m3UENkwFhKkgqQSRdIOtRsdNWHHkhDrRY3LrqlneJUNyoBSkynKWwNVEzympoLNHFdQrY/SfD4oqSy5mUkBRSULQcivRUAtIJSeYtQvpX0/YwiHQlaF4hpIIaOeJJEJUsCEnLJiZtQFmppIoLiumWFbdDLjoS51ArqrKUKWJQlbgGRBPAKIoWOm69/ut2mP1icDMqnKEZ8/9XCNKKCzXRXUBHSpDTTZxhSy65vCG0JdWShCiM4SE5wnLlUSQIzVK90wwiFNpL6ZeShbQAWrOlasqSnKk8Qe6DUBYZiuIrNbN6e4dxgvLJQA6poJyrUpRk5MgCJUVJGaADHGjmz9otvthxpYWhUwROosQQbgg6g3ooLLBFIaWuqCRtMUKkimqPKoYAfYv7JB5oT7BRRNDdjD5lv+hPsommqsfCHlyOmlrgKdFWoQx2A2Vj8M/ilMowi28RiVvguOupWArKIhKCNBzoe30KxisSy46ptYZxm/3hfeJU1mMJRhsu7aIBGmp46z6FFLFPYtGS6ZdGXcQ4hxlCCpLa0BW/ewzqFEylSXWwQtHNCh3G9DsV0FxLmdK3W1h/AN4V10lQWHWipYWEZYWkqygyQYnjrpelm3zgsMp9Le9IU2nJmyznWE2MG96A7f6eP4QAOsYcOBouuN/KSVHrKGRpKEKJISAStYSmTAJipV+AZX2v0QxmLS4p75O24MGrCMpbWtSVKWtClLWooGVPVskAxNXts9E8Qt1C8Ottso2evCpJ/ddUUlMJykZYBE8J0qQ9MMQ664nB4UPIYDJdzO7txReQHAllJGUkJMnMQPvlY6UYh59wYfChxhnEfJnFb0JdzCN4tDZGUoTI1VJ4VO5BU6KdF8Qzi1PvBICsMlkj5Q7iFlYWFFRW4BAImybC3bVHbnRDGLTjmGQwpnGuh/eOLUlaFdTMgoCTN0CDwE0Rb6cuGH9wn5ErEfJg5vTvZLm6Dpayxkz2jNNMwvTx1S282GSllzFrwQc30q3yVKSk5MnoGL3tfleNwBm1f0dvLffy7tbOJcS4orfxKN2bZwWG1BL2kpJIItyq8OhbwxAclvKNp/LPSVO53eTl6c8PXUex+mGJThXHHwyT8rdZQpx8ISkJUuUn5sKUlMBKcoUpUyQIpn/W2IxBwKmEJTvMU6w8jeHKtTaCcuYtyEEQsGAZAEcancAt0q2JiXnm1NQpoNrQpvfuYchajZaltpKloi2SRpVfor0Qdw72GccyEM4I4ZUKJO83xXKeqOrlMT2xFOY6ezjEMKQ1lceUynI9vHEEA5VOpSnIkKjQLJHHStgKUk8+V0HxO7Qn5sqw+JfdbyvvN71vEKUVArQkKaWLREg3nt0/RTYqsMyUrCUrW4p1QSt1wAqjVbpKlKgCTaTw4k3XRRYCRSRTq6gkbFNNSUxSahgB9j/skf0j2CiSTQzY/7Fv8AoT7KJpqjG9kWS5JE06mppwq5CDHH0pjMpKcxCRJAlR0SJ1J5VJNeTYja7uJGDedxKSV7TaT8jytjc7t1SUwf2mYDWbHONOJDZvS59eLw6kvLcYxGJcZhSMOhBQnPG6bSS8CkpErWYPK9PpFs2XSTC4d9rc4h1LYUpC/2iEK6iwpMZuEp5c6pbS6IYfFrdeDzqRiGw08GHkhDqUApTmsdJix7DN5zvTPC59rMjLhFfQlGMYCWv2x0j9+9uzNWv6PrbbZbaBwqXClSt3hikNmFHOppGpE6mNZo4IBmJ6EYVZUQ86hGRtrEpbfSlDoYSAkPgCygkAGCm1WF9CMOt0upW6G1uJfWyhyGHHEwUrUkC+gNjBgVj3Ri93tncjD7jf4re7ze7z9mM2TL1fRiJ41uOimKScHhm0qSXE4VhRRmGYAtpykp1CSeNSBRV0XwacQlJeUPnflCcGX0BvfTmzhn0j1jmiYnhVxvoYyENoCnIbxZxqesmd6VKVB6voSo217a88ZRhxslT7rDT+ILrpxi1vJZxDbqVqKciykrz2SAkc++juJ6S4h35StOJGFThcKw+22Utr3xdZ3pLqliVJnqdWL31tRQB1zoEzmzIdxCFB5eIbKXE/NOOAhzdhSTAVNwZ0Hih6EYdppILzyN3iFYlLxdQFh1wZVStSYIPaJvrWZ2r0rxpTinm3QynDYfB4jc7pCsyn0JUtBWoSEyT26aVW6V7VxO5xuHfdS6ENYJ9Kt2lGQuvIzJhOqR23tRTA2WE6BstraKXX8rDpeZaK0lttRzEgJySR1jqSe3WdGHROWRmicsiY0mNY7a832x0oxeG+VNpxKcQUNYd9t4NtDIXX0tqbKUgpKSkyJkxUu2Nq4nCPYg5m3XW8C0S8WW0nM5iSkk5RORKSSEkx1Z4mooLPQ3HUpuogXAkkC50EnjTq866RqdDKmlYxrFKTiMGpBKEhbZWuxcDfVUgm6eMA3rSdGMc8XsWw+5vTh3EBLmRLZUlxGeClNrffUUBoq6kFLQB1NUKdSEUEgTYw+Zb/pHsokmsR0gxBTs9spUUEKbuCR+6riKz6dpuH0XFkWvnOl5g351z3m0JbGrt6rZ60mnA15MvbDggZ1xpOczw7e2oXdvLEddcz/MVpz1vpQuqb+odh+z089G8KXC78nZ3pUFlzdIzZ0mQrNE5gbzrXNdG8KlzeJw7IczZ84aQFZxPWzATNzftNeas9IlqIhxesRnVyPmD7qu4bbS1SQ4u3NatT41EutceYv+xew/Z6DtDYOGxBCn2GXVAQC42hZAmYBUDAknzp2E2Iw0UltlpBQFBBS2lOULMrCYFgTc868+/WLoJO8XFv318Bfj21P+tHf41245le+lf/oJfX/SOwzfp2Y0A4A2iHiS6MqYcKhCi4I6xIsZrsPs1ptWZDaEqyJbzJSkHdo9BEgeiOA0FYB3a7g/+RfCeur31Rf6TOfzV6fxqHnftpo9fq+v+h2H7PQ3+jGFW6Xl4ZlTpmVltJJkQZtcxadafiOj2GcKCvDsrLQCWyptCsiU+iEyLARpXkrvTB+bPOax+0V29opGulj3F97X+YrnfjGlX/8AQ6+Iva/Z7A/shle8ztNq3wSHZQk7wI9ELn0gOE0x/YjCyorZaVnCUrzIScyWzKAqRcJIkDhXl7PSd4id853BavM3qwjpQ4R+1cn+pXDsmkfV19WN2P2eiYbo5hW0LQjDtJQtQWtIbSApSTKSRF4Nxy4Vac2e0pSlKbQVLRu1EpBKm5nIonVMk2rzP/qd3+avt66uPjUaulTsD55y8/vnyN+EeuhdXf1Ydh+z0dno9hkIyIYZSjMF5QhIGdN0qiNRwPCrbeFQlS1pSkKcIK1AAFZSITmPGBavJHOlj5uHnOA9M9vbr7qrYnpZirkPOZee8V7AatWe/Ajx0e0hVdNeE4nppiQLYh3v3itePH4iqLnTPGcMS/8A8qvfVybZW9j6FzV1fOa+meN/+0/3b1fvr3zYbqlYZhSiSpTLZUTcklCSST30zRCZhumj4Rs1snQONT5Krz7/AKgFtRraeURwty8K2v6Rh/hKPrWv7V15LEny9lZ8WGM4Js0PLKDpBrEdIDfLPtqmdpuGSEnTgD7alwu0WmrBAWYuTz41I50sOgaTyuTpTqFbRh/YOd/KRVa2mUqGaRBvrzrQbJ22EmJlJ0nWgX69QuzjQjiRrTXU5DmQeoTIi8Dl66J4lNVJUKpuO6dnorbxUmeChz5m/qqTeEXtx+6gewMcHEAW4+YHro2oHu4+ZrhZMemTizZHfcpY3GETMa/dWV2jtO+tENu4sAeJ9sVkH1ya6nSYFVszZ8lOkWlYw6/HfSjaBnnPOquHwxUbVo8GGWAM8FXdNjx5VsyOMFxbKIJy8lPDYl06JOnL4nWnK2g6nUESO0W7OyiB6YIRAS3MAiDA8Z8Kie6ZJXEtQO/xtas6U2/hsWXFfYpNbXvcer47asK2uCJm+nd8G9QLxLT1gMpPd3D7vKhz+HKTa4q5Y4y5VCOcl5Cqtojh+XOoHcWTbh+VD0HhUqCasWNIVybLSlzry7vjSolm9WgwbAiIHnUDjRoTRFFZZr6S2B/lMP8AUNfZpr5uWK+ktgD6Jh/qGvs00z4IXJgumrG82WhP/k2fEBX3mvKFbPUDFvVXsXSK2z27E3biNZyk8xyrz51g72TcA/wkc/IRFYMOVxVGyWJS3Kmzdgp1WI7+N6G7d2bkcn91Q1jjWtwm0EpB7O2JH3013azZ1Sg9sWude/31Ec+RTurGlig40YZrBG59l5ons7CrmIkLsQZEEmx86Iu7bk5QkDgbW8Yq63iVEAAXtI7dTJjv8qvnmm1uimOOKezF6MYTI6UjSTGvAH31q8UmB5eFBti4eFSO8a8aMYhXV10H3TXH6iWrJZqhGlRgOkbknw9c0CyzAo9tkdaOXdwj3mhrbPsruYWlBGHIrkWMLs1ajCYAnWO6tBg+iqQJcJUeXCagwTnV7gYv2C9GmNpSm/H1RI0rDny5PqaMeOJnelOzEoyFtHVE5o5mCJoD+rVzpabn4769EcxSFJKSAQU+yhxwrI1SPS9vh3U+HqpRjpaFyYVJ2jHIwpUqwP5dtW9yvQjuns9taVzEJTZIA46R8cag1VeDx5692uvqq7vuXgXspbWB8PsVwzbs8xRPCbCgAq9nv+LUcwqpAjn2DWAeFTup6pn84vY/GlZp9TN7FqwxQJxmDgSeQigu0QAbVoMaTpw/CgWNQD6+fGrcMm+RMipAletfSWwf8qx9S19mmvm5dfSGwT9Fw/1DX2aa2vgyrkyG2kzgWx/5N9kWNZhWFAmwmO3TTXw9VaXbhjANkcVNf2ms6FiSRyESAPu7RXCnex1YcET2x0FJMXNzc6aiKFv9Hk29ho/vcyQYPKRw1OvhTi2mNRAP339tRHPOPkZxT5RnW9hBN++InQReKvhhKE+cH4PbRBaOHG/HmJHsNUcUgWAv43jsj+mn7sp8i6UuCXArhQjQxqeNj5db1VexK4QewEeQAtPdVHC4e3aJjXu+71VZ2irqxGsk+J/GqpU5AZLaaZWb2nzjWqqG7/HIaz8Wq9i768STwGvLlrSsMjjwj2RXVUqiZGrZcwOEsR2dnERRF3Z06RrOnZ7NaZs9UwD3E+q1G22rdsfjXOy5GmaUlRnP1U4o2Ma1ydivT5HXkPwrSNpyyY437xwnt++plI15cfL48qR9TJCuKszCejSp6x4/l7TVtWzAgD4+NaMFEq8efPvqJ9Eefl8Wo785ckpRRVbRAnv++muu2txpCuDqdeff5VWec4ffanirZLZWxi5n8az+NVJ1oxiT1RzudKCY165A56cvj7q6OGJkySKalV9IbBP0XD/UNfZpr5tNfSHR8/RMP9Q19mmtUuDOuTGdID/h7dp6zf8AaqssgEkkRwB+/wA4FabpErLgmweDjfL+FfPurOtqEm2t+UW0iuM3+KOrjZZaXAA49/LwuYPrqYKN5EwQfYffVbMLGbjn4e8Uq3ZubWGhg65fdVFWOybEGO/gY0t7qHqzTPIdoNzY+qp3zNybEdljCrH1UxLnWPojnx4H7yaeCpFbZdwDcibcbTyMkR40m1pynhFvKTwpMCLTIuSbcLxeotpq6umv32tSL5kJmaxI4axr4G/qmpkIAmCY0HeB58qbizcwNZ4+z/dULTpBJ0FhFuAEWjsNdRK4lDdMN4GfVPr5RRlt23HQR36caCbPcjjPjeLfeaIIclJ4DKfdqa5+WNsvXASB11lWk9og/camDkiZAkVT3458fK16cXIEX1t2D8qzaQFCxGpJHYbxULzljPZExxpq3DwJ493P3VXxC7eHbrVsYkkDqvj476pPOnjoO+1OxDns9Y/KhuIxRi3HSt+OBTkkMxb3dJoU8amecJNvyqos10IRoxSdja+k+j3+Uw/1DP2aa+a5r6U6PH6Jh/qGfs000+CImD6YLHyBHa43/auKzDD3CRwmJOonWj/ThcbMbP8A7Wv7VVjMM/J11gx4aVy4Q1YzfGVSo0IBJPVtaJmZjT1VMkEG8THKqLeJv41KXZHdWZxZosmxBHDn5yPjzqBqZ4EdbWZ1PtpmKftI5fHqqHZOKSolJiYj1xN9Pyp1F6bKpPeg7hWzlEX149oN/IVR2kerbgRcnUAj7xV9L3IxcnXnJoPtTaCRxnTyB00qrGm5A9uQO8m9vOB2aVTcQdfi0e6p1bSBqHF41JBibzXVgpejNJr2FtlJm/Dq9kDMBbwoozh7E8RN+3UG/hQPozi82YE9o7L1pG2ZUYNurPkQfZWLPcZNGjG04ocAfw79fvpFKIAk6gT7I9lK2fdxjSfjvpFK0+NRf1xWYtGJdPZ48PxqpiHtfd38PGpHnY7uOvMa0PfdtHcPf7a0QjYsmQYly5jw8aG4hy/xrVl97X4+ONDlu10ccaMU2RLUahWqnumoq0ozsaK+lejo+iYf6hn7NNfNYFfSvR3/ACeH+oZ+zTS5OCYcnnf6QVf4U2f/AGs/2rrz7COaX439Vb79IC/8MQP/AGs/2rrznCDttasvT08Jom6maFrEWkX093x31aZcBEcxw7DQZDvPs8KtYZ7rfHMzVE8ZfGe4bQyD2iR99Z/amx1tKLrcxxA4c/CjrL9hHH31bzyINwb89Y9xrNDLLG/0POOoyx6T9WJ17+X5+dA8XtErovt7YSR1m7alQ4Tpas2UV1sEcbWqJhyuadMXeHnTi6TSJaNXMPgJ1rQ2kVJNhTovYk87ePCtqlz2fHtrKbMZyHs7O+jRxo4HgNK43UrXO0dDFtGmXlKA0g/jcx4VAXBB9X5VVGIE68Bw7hpUa3I04/hNUrGXNjsQv4+O2hmNX8A+XtqxiFzP4fB0ofiFyPHXurZijuUTlsV1Oa++qijPbUy7+uq6hW6KMkmMUqm5qcpNRzVqKxSa+lOjh+h4b6hn7NNfNRNfSvRwfQ8N9Qz9mmq8nBMeTzj9Ih/wtH1zX9i681wDl76V6V+kj/tSPrmv7V15ZhV3rP0qvCW5HWQPBr1a8OMUqHoPuv328aZhlSPD8qkW0DprNK+aZare6LGH2yAQDa+n50aw+LTAuIV1vMcCe+sU7gFKNhVlOx8QkAjwvwkCkyYMb80THJPyjS7QQlYOXSDH30Ef2OByqNvFPo9JBtInzqvidqKUdDPdU48c47RexE5xa3W5Mxg7xVkADhwoQNoL7ePOo14xR51e8cnyVqaXAeU+APXP41CdoCYH40GKlqHE1c2fsxRIKoiJ1HaKjtxirbJ1yk9kFMKsmB8TV5KBE34es/lUeGZAOnkNbAmKuJTAI5n2d/ZWOctzXBbFB9Ommn4mqGISY5a/B9VE8QLX4czyihuJ6sn4vV2J2U5Ci6b1AompFKqFRrbFGRjVU2K4mkNOhDq+lujZ+h4b/Ts/Zpr5pFfSvRk/QsN/p2fs00mTgaPJ55+ksf4Uj65v2LryJBr179JX/akfXNf2rryFMTeY4xrVfSL+JE5vmwpgMTw+Oyi+FdH3eMG+lZhpcUWw2JsBx/AfjRlxlmOdGlwrKTrGntjz1q3iCBEcAZ0vH5UHw2IMDuN48fdRFSwVxzTf1+71muVODvc3KVk6Mam/mPV2c6YFNG5A77cQYoTtFhQJ99/i1C1oWb37PC3CrYYE90yuWRrag1iUNmMoHE0MWymZjuNV20q58OHbVhDP31ojHR5KnLV4LGGZEjl4jTX2GrSQJiNAIOt5486opkaT8G/tp+cjna2tLJWOnQRSMvKQI8AY7uVS57Hy9g8aHh7414kzNI69Y9k38PzqrQ2PqSJcS5z043+IoVi37k30A176R/EnmY7+OlqourrZjx0Zp5LEK++mqNdNRqNaUZ2OJpAaQqrgaYgdMV9JdGj9Cw3+nZ+zTXzVNfSvRX/I4X/Ts/ZpqrItho8nn36SP+0tjk6z/auvIq9c/SM3/haO11n1JXXky2TypOkf8aGzL82NFTMvxUO7PKlymtTSZUnQbw2LBHx41o8KuT25QD67a9hrCsOEGtdsbFWkTHVFx2EHnzrndTjpWjbgnexoPkibnjHv8qhOyERxEcbW4VZbMgeI8/g1I0rS1/xrj6prg16Qa5shEzB48uMWqo5g0jmSTA8u/so1iHLeHd20IeXc9oMagggCPb6qvxym+QcUkUsQIJjSe3+Lu5H11HaO+YtrAFSuK4kcRA1tVV160jSSQPEjXjpWyKszydCFwAG8D8Jvzqm/idRfjx5xVdx83BPHn8dlVi7f8a1wxmaUxy3JqMmmFXaPOkmtCRS2SU1w00HupyqkgbNLNLFJNSAor6V6J/5HC/6dn7NNfNYr6W6Jp+g4X/Ts/ZpquY8SLZKfm0f0j2URSiqGyB82nuHsokmsOJfii+XJwaFO3I5CngU6KvSEIdwOQ8qXcDlUwFdFTRBDuhyp26HKpIroo0oLI90OQ8qTcDkPIVLFD9q7ZSwWwUlW8KgIIEZRJJqaAtnDJ/hHkKQYZP8ACnyFAm+nLJIBStJK0IuE/vqcSF6+gN2qTSHpw1AORRBRnsUSPm0uRGaSRmgx6JBm1RQBw4JH8CP9o91cdnt/y0f7E+6rIFdFMQVv1c3/AC2/9ifdTf1Y1/Kb/wBifdVsUsUAVhstr+U3/sR7qX9VM/ym/wDjR7qtJpacgp/qln+S1/xo91J+p2f5LX/E37qu11AFE7GY/ktf8SPdVjIEgACABAAEADkBwqY0w0siQHsv9mnuoimqGzEfNjuFEEVlxfFFsuSUU+mgUpq9CCilpKWmFFrq6koIFpqkA6iaWuoJG7schSBhPIceA46+dSV1FAdXV1LQQJSxSTS1JItLTaUGggdXUk11MBxphFPpppWSBdm+gO6ryao7P9Ad1XRWXH8UWy5M8vZOJAXucqFkuyreH5zO6VtrIiBlTCecKIuBCrm0k4lOHGTNvc7pIbgnrbwt3ykQFFE24XMTPYHAvjEFbipTP8SSIHyjLkSE9UQ40LmbHvKrwuLUT18oTOUhSeuQVlJV1bJIKAR2HxvQhW2js7GLSUpcspLwV10j096EAQBACdze/wC9cfvc1sPEIWMqzlzqMFYuFYhS5UMt4RAHIm1X9p4bElay0qElKcnWSAACM4KCmSs3hWYASNIuNc2VjiCN4nrg5ri6iy0i/L0Vi0wb8ZDChDEtYlTqwhSkIzIAMtxkhoryApJzzvbmRw5RUOBxvWlwaqykZQYKh6MnQpERKeOk5qf8hxm7MOEEBISkqbUqM3zkqCUgqgdUyAAYN7i3isNiSG8q+sGoWQpKRvYEqUkpOZOsARc+KQgpowWNAPX6x63ppKQooQFSMl0yFAARBvobKrZ2KGcBZUFBWUlaB1i0Ekujd9aVC0REdtc7svFBUock5YBUpMZghIzKSExmzZrgacOFW8KxiQ4kqKigTKVONk5euIVCRK5KDmBiARc3VIDdrYbEreG7VDUAKGYCT1iTzmcnhOlwe2XhsUlRDhGQNBKbhUOBKAFcyJ3kz2a2g3XUAAMIziw6gKUrIMpMqbI9IbwLIQCokBWWIjMmdLSPYXFKeV1yhkqEZSicoB0kEiTE2mxudaN0sUABXsLiQjDhtcKQgJdzFJBVlQJUYlWitNZ0HpJrK2fiyoKDihAGUFxBiEuDrwmFdZaTYaJA1AFaMClipoANiMNiC0nKfnErWoStM5S26lAUoDKpQKk9luyajxBxKWmvSLkqC8oSZOcZCqygE5Jm4uRe1HYroqAAW5xZIJOgynKpvMr9jmKCRAkpcN+B4WifYzGISQHiCgNpTqFHOkIBMi5nrzI150WilFAHU0inGmmhkgfAjqirgFVMH6I+ONW01mhwi2XJKmpBUQNSTVyEGvPBCSpWiQSe4VVXtZKVZSIVKREpmVxkgTeZF9BNP2o2VMuJFypCgB2kUMxTJK1kAwXcIsWV6LRTvDpwjSrYpPkR2GU4tMGVAQSDcWIMEHxp3ylFusm+lxehTYVvEKKsyRiHlyEFORpbawhBGUFRzEHQ9/Go2mVo19POFEqCsq28gSEndpIITfqmBxptC9kWFH9oITqpMkxGYC/aSYHjTzjUR6QsJiRPlQfCsKCMPM/NlO8EclLN7SYkVChhe6WklRUpl0BJzQl3NLeVIRl0k5yqeHcaV7C2HGtoIInMkf8A6SfWDFSKxCREqF9Li/dQN5DnzxbkKKcNuzlm7c7yyhAqVSVBTuU5Sp0qSSgkLayABHonLCpMGNaHFewsLDEpvCk21uLd9NXtBAjrAkkJABBJJ0GtBNyrdFMrJ+jKTmzkpyqG+ATkCUAAcCrNx7Z1hefNeE4sOJhMEMFMLAgCQSTINzU6F7CwunGIIHWTfS4140mKxqW4zcdLgadpNB2kOBXpkEvJWpZQte8YAEtglMgzNjGutPcSpRRmEJh9JTlPVCgUtAnjII00o0r2FhbC4xLgBTxSFjS6VeiodhqehuylKythZUVJabQqc3ppBCzcQZ5g0SpGqexKOpJrjSTSki0hFdNIahgB8KbDuq0g11dWaJayQGnzXV1WoUcDSzXV1MiGdNKTSV1SKdNdNJXVACzXTSV1SMLNLNdXVJAoVSzS11SQJNLNLXUAJNJNdXVACTTFqrq6oZJ//9k="/>
          <p:cNvSpPr>
            <a:spLocks noChangeAspect="1" noChangeArrowheads="1"/>
          </p:cNvSpPr>
          <p:nvPr/>
        </p:nvSpPr>
        <p:spPr bwMode="auto">
          <a:xfrm>
            <a:off x="765175" y="4651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33" descr="data:image/jpeg;base64,/9j/4AAQSkZJRgABAQAAAQABAAD/2wCEAAkGBhQSERUUEhQVFRQUFRYUFBUXFRUWGBUUFRcXFxQXFRQYHCYeFxkkHBcWHy8gIycpLCwsFx4xNTAqNSYrLCkBCQoKDgwOGg8PGikkHCQsKSwpKSksKSksKSksLCkpLCkpLCksKSwpLCkpLCksKSwpKSwsKSkpLCwsLCwpLCwsKf/AABEIASQArQMBIgACEQEDEQH/xAAcAAABBQEBAQAAAAAAAAAAAAAFAQIDBAYABwj/xABHEAABAwIDBAYFCAgFBAMAAAABAgMRACEEEjEFE0FRBiJhcYGRMqGx0fAUIyRzs8Hh8QcVM0JSU3KyJTR0kpMWNWJjQ1SC/8QAGQEAAgMBAAAAAAAAAAAAAAAAAAIBAwQF/8QAKBEAAgIBAwQCAgMBAQAAAAAAAAECEQMSITEEE0FRMkIiYSORoRQF/9oADAMBAAIRAxEAPwD0DZjaQ2kwIgfEU/5eJMAZRMkmNPSMdlV8CkllAmJGvIlNj50NxmKU0QhDSlKAlcZCQ2Zg5SYuVe03Nq40HsjZINna6ATm4cgTb44cr1fYWlaQpJBB49xg+M2rPtSUqUoBKyAoJVAASUhICjESSBIsNP4Zq1sZLoQ9ATmiWx+5nKVQLRA9CdPvN6EDW7pQ3QXBP4vRbZ9JuFK3Pob1W9KwhVlbvLAAIkHjUajjjvItC3cghmFI3ay0IuQM4bEkycxmODUKH93Sbus27iNoBKhklQCsqkhkgnMlKPSIm2ZRECRpBMC5gX8WXFZkEtgLyBYaQSQlOQ5kKMBSs3A5RGvCdgDO7rt1QzZD2KUoB9CUp3QJKcsB0KgxCiSCJPZHGaLRQAzdVwbqQUsUARbuu3dS0kUAR7uu3dSxSRQBFkFcWhyqWK6gCEMjlXbocqlikigCPdCkLQNSUlQ0SCNlIBZRP8I9gq2cHMwY+DqePhFQbKHzSP6R7KIpqmHA8uSmjZIkKV6VuKotEDLoYiiCUxSiumrkILSxQbo/tw4heKSUhPyfErYSQScwSlJzGdDfQVzXTDCqf3AdlzOWh1F5C6n0m0u5chWP4QZpqFsM0sUK2x0lYwxAdUQpSSvKltxwhCfSWoNpJSgfxG1D2OnbCsW4xIDaGE4gPyrIpKgVm+XKEhEKzZoMwLiigs0sUsUAw3TrBrQ4tL0JaQHF5m3UENkwFhKkgqQSRdIOtRsdNWHHkhDrRY3LrqlneJUNyoBSkynKWwNVEzympoLNHFdQrY/SfD4oqSy5mUkBRSULQcivRUAtIJSeYtQvpX0/YwiHQlaF4hpIIaOeJJEJUsCEnLJiZtQFmppIoLiumWFbdDLjoS51ArqrKUKWJQlbgGRBPAKIoWOm69/ut2mP1icDMqnKEZ8/9XCNKKCzXRXUBHSpDTTZxhSy65vCG0JdWShCiM4SE5wnLlUSQIzVK90wwiFNpL6ZeShbQAWrOlasqSnKk8Qe6DUBYZiuIrNbN6e4dxgvLJQA6poJyrUpRk5MgCJUVJGaADHGjmz9otvthxpYWhUwROosQQbgg6g3ooLLBFIaWuqCRtMUKkimqPKoYAfYv7JB5oT7BRRNDdjD5lv+hPsommqsfCHlyOmlrgKdFWoQx2A2Vj8M/ilMowi28RiVvguOupWArKIhKCNBzoe30KxisSy46ptYZxm/3hfeJU1mMJRhsu7aIBGmp46z6FFLFPYtGS6ZdGXcQ4hxlCCpLa0BW/ewzqFEylSXWwQtHNCh3G9DsV0FxLmdK3W1h/AN4V10lQWHWipYWEZYWkqygyQYnjrpelm3zgsMp9Le9IU2nJmyznWE2MG96A7f6eP4QAOsYcOBouuN/KSVHrKGRpKEKJISAStYSmTAJipV+AZX2v0QxmLS4p75O24MGrCMpbWtSVKWtClLWooGVPVskAxNXts9E8Qt1C8Ottso2evCpJ/ddUUlMJykZYBE8J0qQ9MMQ664nB4UPIYDJdzO7txReQHAllJGUkJMnMQPvlY6UYh59wYfChxhnEfJnFb0JdzCN4tDZGUoTI1VJ4VO5BU6KdF8Qzi1PvBICsMlkj5Q7iFlYWFFRW4BAImybC3bVHbnRDGLTjmGQwpnGuh/eOLUlaFdTMgoCTN0CDwE0Rb6cuGH9wn5ErEfJg5vTvZLm6Dpayxkz2jNNMwvTx1S282GSllzFrwQc30q3yVKSk5MnoGL3tfleNwBm1f0dvLffy7tbOJcS4orfxKN2bZwWG1BL2kpJIItyq8OhbwxAclvKNp/LPSVO53eTl6c8PXUex+mGJThXHHwyT8rdZQpx8ISkJUuUn5sKUlMBKcoUpUyQIpn/W2IxBwKmEJTvMU6w8jeHKtTaCcuYtyEEQsGAZAEcancAt0q2JiXnm1NQpoNrQpvfuYchajZaltpKloi2SRpVfor0Qdw72GccyEM4I4ZUKJO83xXKeqOrlMT2xFOY6ezjEMKQ1lceUynI9vHEEA5VOpSnIkKjQLJHHStgKUk8+V0HxO7Qn5sqw+JfdbyvvN71vEKUVArQkKaWLREg3nt0/RTYqsMyUrCUrW4p1QSt1wAqjVbpKlKgCTaTw4k3XRRYCRSRTq6gkbFNNSUxSahgB9j/skf0j2CiSTQzY/7Fv8AoT7KJpqjG9kWS5JE06mppwq5CDHH0pjMpKcxCRJAlR0SJ1J5VJNeTYja7uJGDedxKSV7TaT8jytjc7t1SUwf2mYDWbHONOJDZvS59eLw6kvLcYxGJcZhSMOhBQnPG6bSS8CkpErWYPK9PpFs2XSTC4d9rc4h1LYUpC/2iEK6iwpMZuEp5c6pbS6IYfFrdeDzqRiGw08GHkhDqUApTmsdJix7DN5zvTPC59rMjLhFfQlGMYCWv2x0j9+9uzNWv6PrbbZbaBwqXClSt3hikNmFHOppGpE6mNZo4IBmJ6EYVZUQ86hGRtrEpbfSlDoYSAkPgCygkAGCm1WF9CMOt0upW6G1uJfWyhyGHHEwUrUkC+gNjBgVj3Ri93tncjD7jf4re7ze7z9mM2TL1fRiJ41uOimKScHhm0qSXE4VhRRmGYAtpykp1CSeNSBRV0XwacQlJeUPnflCcGX0BvfTmzhn0j1jmiYnhVxvoYyENoCnIbxZxqesmd6VKVB6voSo217a88ZRhxslT7rDT+ILrpxi1vJZxDbqVqKciykrz2SAkc++juJ6S4h35StOJGFThcKw+22Utr3xdZ3pLqliVJnqdWL31tRQB1zoEzmzIdxCFB5eIbKXE/NOOAhzdhSTAVNwZ0Hih6EYdppILzyN3iFYlLxdQFh1wZVStSYIPaJvrWZ2r0rxpTinm3QynDYfB4jc7pCsyn0JUtBWoSEyT26aVW6V7VxO5xuHfdS6ENYJ9Kt2lGQuvIzJhOqR23tRTA2WE6BstraKXX8rDpeZaK0lttRzEgJySR1jqSe3WdGHROWRmicsiY0mNY7a832x0oxeG+VNpxKcQUNYd9t4NtDIXX0tqbKUgpKSkyJkxUu2Nq4nCPYg5m3XW8C0S8WW0nM5iSkk5RORKSSEkx1Z4mooLPQ3HUpuogXAkkC50EnjTq866RqdDKmlYxrFKTiMGpBKEhbZWuxcDfVUgm6eMA3rSdGMc8XsWw+5vTh3EBLmRLZUlxGeClNrffUUBoq6kFLQB1NUKdSEUEgTYw+Zb/pHsokmsR0gxBTs9spUUEKbuCR+6riKz6dpuH0XFkWvnOl5g351z3m0JbGrt6rZ60mnA15MvbDggZ1xpOczw7e2oXdvLEddcz/MVpz1vpQuqb+odh+z089G8KXC78nZ3pUFlzdIzZ0mQrNE5gbzrXNdG8KlzeJw7IczZ84aQFZxPWzATNzftNeas9IlqIhxesRnVyPmD7qu4bbS1SQ4u3NatT41EutceYv+xew/Z6DtDYOGxBCn2GXVAQC42hZAmYBUDAknzp2E2Iw0UltlpBQFBBS2lOULMrCYFgTc868+/WLoJO8XFv318Bfj21P+tHf41245le+lf/oJfX/SOwzfp2Y0A4A2iHiS6MqYcKhCi4I6xIsZrsPs1ptWZDaEqyJbzJSkHdo9BEgeiOA0FYB3a7g/+RfCeur31Rf6TOfzV6fxqHnftpo9fq+v+h2H7PQ3+jGFW6Xl4ZlTpmVltJJkQZtcxadafiOj2GcKCvDsrLQCWyptCsiU+iEyLARpXkrvTB+bPOax+0V29opGulj3F97X+YrnfjGlX/8AQ6+Iva/Z7A/shle8ztNq3wSHZQk7wI9ELn0gOE0x/YjCyorZaVnCUrzIScyWzKAqRcJIkDhXl7PSd4id853BavM3qwjpQ4R+1cn+pXDsmkfV19WN2P2eiYbo5hW0LQjDtJQtQWtIbSApSTKSRF4Nxy4Vac2e0pSlKbQVLRu1EpBKm5nIonVMk2rzP/qd3+avt66uPjUaulTsD55y8/vnyN+EeuhdXf1Ydh+z0dno9hkIyIYZSjMF5QhIGdN0qiNRwPCrbeFQlS1pSkKcIK1AAFZSITmPGBavJHOlj5uHnOA9M9vbr7qrYnpZirkPOZee8V7AatWe/Ajx0e0hVdNeE4nppiQLYh3v3itePH4iqLnTPGcMS/8A8qvfVybZW9j6FzV1fOa+meN/+0/3b1fvr3zYbqlYZhSiSpTLZUTcklCSST30zRCZhumj4Rs1snQONT5Krz7/AKgFtRraeURwty8K2v6Rh/hKPrWv7V15LEny9lZ8WGM4Js0PLKDpBrEdIDfLPtqmdpuGSEnTgD7alwu0WmrBAWYuTz41I50sOgaTyuTpTqFbRh/YOd/KRVa2mUqGaRBvrzrQbJ22EmJlJ0nWgX69QuzjQjiRrTXU5DmQeoTIi8Dl66J4lNVJUKpuO6dnorbxUmeChz5m/qqTeEXtx+6gewMcHEAW4+YHro2oHu4+ZrhZMemTizZHfcpY3GETMa/dWV2jtO+tENu4sAeJ9sVkH1ya6nSYFVszZ8lOkWlYw6/HfSjaBnnPOquHwxUbVo8GGWAM8FXdNjx5VsyOMFxbKIJy8lPDYl06JOnL4nWnK2g6nUESO0W7OyiB6YIRAS3MAiDA8Z8Kie6ZJXEtQO/xtas6U2/hsWXFfYpNbXvcer47asK2uCJm+nd8G9QLxLT1gMpPd3D7vKhz+HKTa4q5Y4y5VCOcl5Cqtojh+XOoHcWTbh+VD0HhUqCasWNIVybLSlzry7vjSolm9WgwbAiIHnUDjRoTRFFZZr6S2B/lMP8AUNfZpr5uWK+ktgD6Jh/qGvs00z4IXJgumrG82WhP/k2fEBX3mvKFbPUDFvVXsXSK2z27E3biNZyk8xyrz51g72TcA/wkc/IRFYMOVxVGyWJS3Kmzdgp1WI7+N6G7d2bkcn91Q1jjWtwm0EpB7O2JH3013azZ1Sg9sWude/31Ec+RTurGlig40YZrBG59l5ons7CrmIkLsQZEEmx86Iu7bk5QkDgbW8Yq63iVEAAXtI7dTJjv8qvnmm1uimOOKezF6MYTI6UjSTGvAH31q8UmB5eFBti4eFSO8a8aMYhXV10H3TXH6iWrJZqhGlRgOkbknw9c0CyzAo9tkdaOXdwj3mhrbPsruYWlBGHIrkWMLs1ajCYAnWO6tBg+iqQJcJUeXCagwTnV7gYv2C9GmNpSm/H1RI0rDny5PqaMeOJnelOzEoyFtHVE5o5mCJoD+rVzpabn4769EcxSFJKSAQU+yhxwrI1SPS9vh3U+HqpRjpaFyYVJ2jHIwpUqwP5dtW9yvQjuns9taVzEJTZIA46R8cag1VeDx5692uvqq7vuXgXspbWB8PsVwzbs8xRPCbCgAq9nv+LUcwqpAjn2DWAeFTup6pn84vY/GlZp9TN7FqwxQJxmDgSeQigu0QAbVoMaTpw/CgWNQD6+fGrcMm+RMipAletfSWwf8qx9S19mmvm5dfSGwT9Fw/1DX2aa2vgyrkyG2kzgWx/5N9kWNZhWFAmwmO3TTXw9VaXbhjANkcVNf2ms6FiSRyESAPu7RXCnex1YcET2x0FJMXNzc6aiKFv9Hk29ho/vcyQYPKRw1OvhTi2mNRAP339tRHPOPkZxT5RnW9hBN++InQReKvhhKE+cH4PbRBaOHG/HmJHsNUcUgWAv43jsj+mn7sp8i6UuCXArhQjQxqeNj5db1VexK4QewEeQAtPdVHC4e3aJjXu+71VZ2irqxGsk+J/GqpU5AZLaaZWb2nzjWqqG7/HIaz8Wq9i768STwGvLlrSsMjjwj2RXVUqiZGrZcwOEsR2dnERRF3Z06RrOnZ7NaZs9UwD3E+q1G22rdsfjXOy5GmaUlRnP1U4o2Ma1ydivT5HXkPwrSNpyyY437xwnt++plI15cfL48qR9TJCuKszCejSp6x4/l7TVtWzAgD4+NaMFEq8efPvqJ9Eefl8Wo785ckpRRVbRAnv++muu2txpCuDqdeff5VWec4ffanirZLZWxi5n8az+NVJ1oxiT1RzudKCY165A56cvj7q6OGJkySKalV9IbBP0XD/UNfZpr5tNfSHR8/RMP9Q19mmtUuDOuTGdID/h7dp6zf8AaqssgEkkRwB+/wA4FabpErLgmweDjfL+FfPurOtqEm2t+UW0iuM3+KOrjZZaXAA49/LwuYPrqYKN5EwQfYffVbMLGbjn4e8Uq3ZubWGhg65fdVFWOybEGO/gY0t7qHqzTPIdoNzY+qp3zNybEdljCrH1UxLnWPojnx4H7yaeCpFbZdwDcibcbTyMkR40m1pynhFvKTwpMCLTIuSbcLxeotpq6umv32tSL5kJmaxI4axr4G/qmpkIAmCY0HeB58qbizcwNZ4+z/dULTpBJ0FhFuAEWjsNdRK4lDdMN4GfVPr5RRlt23HQR36caCbPcjjPjeLfeaIIclJ4DKfdqa5+WNsvXASB11lWk9og/camDkiZAkVT3458fK16cXIEX1t2D8qzaQFCxGpJHYbxULzljPZExxpq3DwJ493P3VXxC7eHbrVsYkkDqvj476pPOnjoO+1OxDns9Y/KhuIxRi3HSt+OBTkkMxb3dJoU8amecJNvyqos10IRoxSdja+k+j3+Uw/1DP2aa+a5r6U6PH6Jh/qGfs000+CImD6YLHyBHa43/auKzDD3CRwmJOonWj/ThcbMbP8A7Wv7VVjMM/J11gx4aVy4Q1YzfGVSo0IBJPVtaJmZjT1VMkEG8THKqLeJv41KXZHdWZxZosmxBHDn5yPjzqBqZ4EdbWZ1PtpmKftI5fHqqHZOKSolJiYj1xN9Pyp1F6bKpPeg7hWzlEX149oN/IVR2kerbgRcnUAj7xV9L3IxcnXnJoPtTaCRxnTyB00qrGm5A9uQO8m9vOB2aVTcQdfi0e6p1bSBqHF41JBibzXVgpejNJr2FtlJm/Dq9kDMBbwoozh7E8RN+3UG/hQPozi82YE9o7L1pG2ZUYNurPkQfZWLPcZNGjG04ocAfw79fvpFKIAk6gT7I9lK2fdxjSfjvpFK0+NRf1xWYtGJdPZ48PxqpiHtfd38PGpHnY7uOvMa0PfdtHcPf7a0QjYsmQYly5jw8aG4hy/xrVl97X4+ONDlu10ccaMU2RLUahWqnumoq0ozsaK+lejo+iYf6hn7NNfNYFfSvR3/ACeH+oZ+zTS5OCYcnnf6QVf4U2f/AGs/2rrz7COaX439Vb79IC/8MQP/AGs/2rrznCDttasvT08Jom6maFrEWkX093x31aZcBEcxw7DQZDvPs8KtYZ7rfHMzVE8ZfGe4bQyD2iR99Z/amx1tKLrcxxA4c/CjrL9hHH31bzyINwb89Y9xrNDLLG/0POOoyx6T9WJ17+X5+dA8XtErovt7YSR1m7alQ4Tpas2UV1sEcbWqJhyuadMXeHnTi6TSJaNXMPgJ1rQ2kVJNhTovYk87ePCtqlz2fHtrKbMZyHs7O+jRxo4HgNK43UrXO0dDFtGmXlKA0g/jcx4VAXBB9X5VVGIE68Bw7hpUa3I04/hNUrGXNjsQv4+O2hmNX8A+XtqxiFzP4fB0ofiFyPHXurZijuUTlsV1Oa++qijPbUy7+uq6hW6KMkmMUqm5qcpNRzVqKxSa+lOjh+h4b6hn7NNfNRNfSvRwfQ8N9Qz9mmq8nBMeTzj9Ih/wtH1zX9i681wDl76V6V+kj/tSPrmv7V15ZhV3rP0qvCW5HWQPBr1a8OMUqHoPuv328aZhlSPD8qkW0DprNK+aZare6LGH2yAQDa+n50aw+LTAuIV1vMcCe+sU7gFKNhVlOx8QkAjwvwkCkyYMb80THJPyjS7QQlYOXSDH30Ef2OByqNvFPo9JBtInzqvidqKUdDPdU48c47RexE5xa3W5Mxg7xVkADhwoQNoL7ePOo14xR51e8cnyVqaXAeU+APXP41CdoCYH40GKlqHE1c2fsxRIKoiJ1HaKjtxirbJ1yk9kFMKsmB8TV5KBE34es/lUeGZAOnkNbAmKuJTAI5n2d/ZWOctzXBbFB9Ommn4mqGISY5a/B9VE8QLX4czyihuJ6sn4vV2J2U5Ci6b1AompFKqFRrbFGRjVU2K4mkNOhDq+lujZ+h4b/Ts/Zpr5pFfSvRk/QsN/p2fs00mTgaPJ55+ksf4Uj65v2LryJBr179JX/akfXNf2rryFMTeY4xrVfSL+JE5vmwpgMTw+Oyi+FdH3eMG+lZhpcUWw2JsBx/AfjRlxlmOdGlwrKTrGntjz1q3iCBEcAZ0vH5UHw2IMDuN48fdRFSwVxzTf1+71muVODvc3KVk6Mam/mPV2c6YFNG5A77cQYoTtFhQJ99/i1C1oWb37PC3CrYYE90yuWRrag1iUNmMoHE0MWymZjuNV20q58OHbVhDP31ojHR5KnLV4LGGZEjl4jTX2GrSQJiNAIOt5486opkaT8G/tp+cjna2tLJWOnQRSMvKQI8AY7uVS57Hy9g8aHh7414kzNI69Y9k38PzqrQ2PqSJcS5z043+IoVi37k30A176R/EnmY7+OlqourrZjx0Zp5LEK++mqNdNRqNaUZ2OJpAaQqrgaYgdMV9JdGj9Cw3+nZ+zTXzVNfSvRX/I4X/Ts/ZpqrItho8nn36SP+0tjk6z/auvIq9c/SM3/haO11n1JXXky2TypOkf8aGzL82NFTMvxUO7PKlymtTSZUnQbw2LBHx41o8KuT25QD67a9hrCsOEGtdsbFWkTHVFx2EHnzrndTjpWjbgnexoPkibnjHv8qhOyERxEcbW4VZbMgeI8/g1I0rS1/xrj6prg16Qa5shEzB48uMWqo5g0jmSTA8u/so1iHLeHd20IeXc9oMagggCPb6qvxym+QcUkUsQIJjSe3+Lu5H11HaO+YtrAFSuK4kcRA1tVV160jSSQPEjXjpWyKszydCFwAG8D8Jvzqm/idRfjx5xVdx83BPHn8dlVi7f8a1wxmaUxy3JqMmmFXaPOkmtCRS2SU1w00HupyqkgbNLNLFJNSAor6V6J/5HC/6dn7NNfNYr6W6Jp+g4X/Ts/ZpquY8SLZKfm0f0j2URSiqGyB82nuHsokmsOJfii+XJwaFO3I5CngU6KvSEIdwOQ8qXcDlUwFdFTRBDuhyp26HKpIroo0oLI90OQ8qTcDkPIVLFD9q7ZSwWwUlW8KgIIEZRJJqaAtnDJ/hHkKQYZP8ACnyFAm+nLJIBStJK0IuE/vqcSF6+gN2qTSHpw1AORRBRnsUSPm0uRGaSRmgx6JBm1RQBw4JH8CP9o91cdnt/y0f7E+6rIFdFMQVv1c3/AC2/9ifdTf1Y1/Kb/wBifdVsUsUAVhstr+U3/sR7qX9VM/ym/wDjR7qtJpacgp/qln+S1/xo91J+p2f5LX/E37qu11AFE7GY/ktf8SPdVjIEgACABAAEADkBwqY0w0siQHsv9mnuoimqGzEfNjuFEEVlxfFFsuSUU+mgUpq9CCilpKWmFFrq6koIFpqkA6iaWuoJG7schSBhPIceA46+dSV1FAdXV1LQQJSxSTS1JItLTaUGggdXUk11MBxphFPpppWSBdm+gO6ryao7P9Ad1XRWXH8UWy5M8vZOJAXucqFkuyreH5zO6VtrIiBlTCecKIuBCrm0k4lOHGTNvc7pIbgnrbwt3ykQFFE24XMTPYHAvjEFbipTP8SSIHyjLkSE9UQ40LmbHvKrwuLUT18oTOUhSeuQVlJV1bJIKAR2HxvQhW2js7GLSUpcspLwV10j096EAQBACdze/wC9cfvc1sPEIWMqzlzqMFYuFYhS5UMt4RAHIm1X9p4bElay0qElKcnWSAACM4KCmSs3hWYASNIuNc2VjiCN4nrg5ri6iy0i/L0Vi0wb8ZDChDEtYlTqwhSkIzIAMtxkhoryApJzzvbmRw5RUOBxvWlwaqykZQYKh6MnQpERKeOk5qf8hxm7MOEEBISkqbUqM3zkqCUgqgdUyAAYN7i3isNiSG8q+sGoWQpKRvYEqUkpOZOsARc+KQgpowWNAPX6x63ppKQooQFSMl0yFAARBvobKrZ2KGcBZUFBWUlaB1i0Ekujd9aVC0REdtc7svFBUock5YBUpMZghIzKSExmzZrgacOFW8KxiQ4kqKigTKVONk5euIVCRK5KDmBiARc3VIDdrYbEreG7VDUAKGYCT1iTzmcnhOlwe2XhsUlRDhGQNBKbhUOBKAFcyJ3kz2a2g3XUAAMIziw6gKUrIMpMqbI9IbwLIQCokBWWIjMmdLSPYXFKeV1yhkqEZSicoB0kEiTE2mxudaN0sUABXsLiQjDhtcKQgJdzFJBVlQJUYlWitNZ0HpJrK2fiyoKDihAGUFxBiEuDrwmFdZaTYaJA1AFaMClipoANiMNiC0nKfnErWoStM5S26lAUoDKpQKk9luyajxBxKWmvSLkqC8oSZOcZCqygE5Jm4uRe1HYroqAAW5xZIJOgynKpvMr9jmKCRAkpcN+B4WifYzGISQHiCgNpTqFHOkIBMi5nrzI150WilFAHU0inGmmhkgfAjqirgFVMH6I+ONW01mhwi2XJKmpBUQNSTVyEGvPBCSpWiQSe4VVXtZKVZSIVKREpmVxkgTeZF9BNP2o2VMuJFypCgB2kUMxTJK1kAwXcIsWV6LRTvDpwjSrYpPkR2GU4tMGVAQSDcWIMEHxp3ylFusm+lxehTYVvEKKsyRiHlyEFORpbawhBGUFRzEHQ9/Go2mVo19POFEqCsq28gSEndpIITfqmBxptC9kWFH9oITqpMkxGYC/aSYHjTzjUR6QsJiRPlQfCsKCMPM/NlO8EclLN7SYkVChhe6WklRUpl0BJzQl3NLeVIRl0k5yqeHcaV7C2HGtoIInMkf8A6SfWDFSKxCREqF9Li/dQN5DnzxbkKKcNuzlm7c7yyhAqVSVBTuU5Sp0qSSgkLayABHonLCpMGNaHFewsLDEpvCk21uLd9NXtBAjrAkkJABBJJ0GtBNyrdFMrJ+jKTmzkpyqG+ATkCUAAcCrNx7Z1hefNeE4sOJhMEMFMLAgCQSTINzU6F7CwunGIIHWTfS4140mKxqW4zcdLgadpNB2kOBXpkEvJWpZQte8YAEtglMgzNjGutPcSpRRmEJh9JTlPVCgUtAnjII00o0r2FhbC4xLgBTxSFjS6VeiodhqehuylKythZUVJabQqc3ppBCzcQZ5g0SpGqexKOpJrjSTSki0hFdNIahgB8KbDuq0g11dWaJayQGnzXV1WoUcDSzXV1MiGdNKTSV1SKdNdNJXVACzXTSV1SMLNLNdXVJAoVSzS11SQJNLNLXUAJNJNdXVACTTFqrq6oZJ//9k="/>
          <p:cNvSpPr>
            <a:spLocks noChangeAspect="1" noChangeArrowheads="1"/>
          </p:cNvSpPr>
          <p:nvPr/>
        </p:nvSpPr>
        <p:spPr bwMode="auto">
          <a:xfrm>
            <a:off x="917575" y="6175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5332" name="Picture 36"/>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483654">
            <a:off x="4489005" y="1448629"/>
            <a:ext cx="1224136" cy="2066170"/>
          </a:xfrm>
          <a:prstGeom prst="rect">
            <a:avLst/>
          </a:prstGeom>
          <a:ln>
            <a:noFill/>
          </a:ln>
          <a:effectLst>
            <a:outerShdw blurRad="292100" dist="139700" dir="2700000" algn="tl" rotWithShape="0">
              <a:srgbClr val="333333">
                <a:alpha val="65000"/>
              </a:srgbClr>
            </a:outerShdw>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6" name="AutoShape 38" descr="data:image/jpeg;base64,/9j/4AAQSkZJRgABAQAAAQABAAD/2wCEAAkGBhQSERUUExQWFRUVFxgYGBgXFRcXGBgZGR0YGBcXGBgXHCYeGh4kIBcYIC8hJCcpLSwuGB4xNTAqNSYrLCkBCQoKDgwOGg8PGiwlHyQqLzUtLCwtLCosKiopKi0vKSwsLCwsLCwuMSwsLC8qLC0vLCosLCw0LCwsLCksLCwsLP/AABEIAPwAyAMBIgACEQEDEQH/xAAcAAABBQEBAQAAAAAAAAAAAAAFAAMEBgcBAgj/xABNEAACAgAEAwQECwUEBwcFAAABAgMRAAQSIQUTMQYiQVEHMmFxFCMzQlKBkZOhsdEVcrLB0lNic3QWJEOSwsPTNFRjgoOz8BcllKLx/8QAGwEAAQUBAQAAAAAAAAAAAAAABAACAwUGAQf/xAA9EQABAwIEAwUGBAQFBQAAAAABAAIDBBESITFBBVFhEyJxgfAykaGxwdEGFCPhQlJy8RUkkqLSM0RTYnP/2gAMAwEAAhEDEQA/ALaIBSd0dPIeQw5yR5D7Bjqn1f3f0x7x5KXFahoFgm+UPIfYMc5A8h9gw5hY5iK7YJvkjyH2DHOQPIfYMcy+ejkPcYPtdqdS9a9Ze7fXa72OHjhxxNNiuDCdE3yR5D7BhckeQ+wYcvCw3EV2wTfJHkPsGFyR5D7Bj0XHnjpbHbuSsF55I8h9gxzkL5D7Bj2GB6G/djuFiKVgm+SvkPsGFyR5D7BhzHMcxFdsE3yF8h9gwuQPoj7Bh2sLHcRXLBN8geQ+wYRgX6I+wY9swAs7AeJ6YZXOqxpCZD5Rq0v28sNX14exkkhswE+Gaa4tbrkvfJXyH2DCMC+Q+wY7DMGB2IokEMpVgRsQVYAjHvDXYmktdkQujCRcJnkL5D7BhGAeQ+wYdwsNxFOsE1yR5D7BjnJHkPsGHcLHblKwTE0S6W2HQ+A8sdx6zHqt+6fyOFgqAmxQ8oF17B9T3fyw5hpfm+4flhzAZU7dAu4Fdo8wFgIOwchPDewTVEHVYUjT4gnBTFJk4i4zcszMzCMuI01BSEopI6r4DagSe+xqgCSptDD2j78s/E7BQzus2w3R3J5vlpEqLYJVWLBl3YqulAQC2kWb6BY9zfR3tHxHlQOVkEchRyhIB3jUyNsdjSqT/wDBgPkYFSIsHdFVi6FtZYEkgPUneYtrI0n1tVeIorJw/wCEJDIzFHAUnT5FWEipuSuoPWoE7BSDe+C5oY2SCQ6XN77nUX28VxzXMGAG5tspXDeImSwyski0SpBFq16XW/A0djupBB3G82sCOzmbd4YA25+DRM5a9RZ1FWT40rE3vuPrf4nxJ17kMZlkNbE6I16WZJDsuxB0i2Njat8Avgc6YsYPX0Cc19mXJVVzEMZnjlHIzevMFY4kjC8tbOuVgL1Op6vJtbbacFZmkOfyhdADWYIXmXpWogSNINt3uvj02Asz4uLhPltI1EfGRa2hJb1fjCoPs1EAWRvZoPDIQTOJgdbKGVWWZ6XVp1ABXoWAt17MWE0rmG0rDYAi+uoI2sPHcodsdx3TuDy/dN9mMoI8rEoIOxYlbos7FmIsDa2NbdKwSEDtG8otYUUkuo1SORfdhjIonoAxNXsA3XHnM7ruaBKhjdUrMFZr8KBJvwrBnP8ACnEqxiciOd0AQCmiEOqUcrvaVWkWM0t2Q13tg3g9FHWPfUS556dTnmoquZ0QEbeS9DsorIGizElsoKluWyGxYJAQGj/dK/VgLDJqUEirG48j4j6jtixDM/AoOXVkM4gXUSWX1lBJ3Cpq0km9lHUkA12KPSoXrQAvzodcd/EEVPFgEbQHb2yy6pUDnuviOS9Y7hVhYy6s01nIi0bqACSpoEAi67vXbrWJ2b4nmZUCZVNKyRLPCQFioKuspdtqtngUjQoIMgsdcR7wL4rxTMZfLBUmKhSqJyo1VyC9hWkkLAbd2xp3rzGNJwKtZAXRvPtEW8VXVsLn2c1Ep3vMTEAgScqcAgggSRqtEHobiY+8nHcRsjMkg5qMz6wBqZ3dqF0p5hJUgs1jaiTiTinr5Wy1L3tBAJ0OvX4ouBpZGGlcx5klA2JAJ6DxPuHU/Vh/KZUyvoBCgUXY13QTSgXsWY7AHyJN0A0vLzNTpk0CTI66g9FzRp0zBNlQb1BgTakFbrSbThvA31be1ecLfifsPVkPUVoiOFouUMZ6FsGUebI6j7WAGOqwIBBBB6EbjBqHJZyPlMzGXlJKGUSkNK2q49WqlB0qAfC3I2FECctk3nGggR5xQzOyLUWx0qMwu1mSmZSo1BaN0e9aT/hgYSYZM+v3GnuQ7OIm/fHuTGY9VvcfywsMR5rWkgZSjoWSRDuUcDcX4iiCG8QynxwsZpsb4nOY8WIOaNkcHWI0UoD1Pd/IY94816nu/kMe8AFEN0CVYobPpeQVrPMtjoZtJdmqIp86j3VQkCyG6Da+Yjy5CNmV2RSy7q1DUOh69fAfYMF0tQ2G+Ia+vX1UcjS7RAMrkY1Z4KK7RuoJuiNQFNupKqkdiq67aTiTPxCVF+NdNAI1SpaOoNDWVYMmxosbrTqNCqNO7dmSLO8zcWEdSCRenu+B6gg9K9YdNWCnBuLjNRFDmIIiysKzKsFawQQsyMqm+lMqsLrv+tjQto3VDGSZG9vI9PXiq5lZE1zon3BFwDz5K6ZXKhAaJJY6mZjbMSALJ9wA22AAAoDFJ4Vlpl4pm7LGE2194oSzd0A9NQqRf/IwxH7J9tFj0QyDRFoUWW1ctgKZhsKiY76bPLJ66fVvGRiaPMrT6opWZtBVTpbSXOh+ulqZivmbBAJBHhhfRzvjkN8QyOx39/T9lKydkrWvZ/CcwoIzx5wiV0UkEWAXdCBYDA91CQH9a/V6bmpYZImNsXkfdmYiyFG1kAKqgXQodSdySSOXKlOSDCUMJSNpeYGWQ8yGNHRdVqOWHGmhRc7fOMuGJtSyOFXmy/F93vFQhumZRtWk2Cfs3E9TSY3lrXXYG3NtykKgkguGZPuCkQ8RWUmOPS8lDUhJAUEdZDpJVT4HT3vAHD2Uz8qRKyyuiqhOkiOQovUqjupNbCrsUBsBQAwzPHChLANIUiRtFaUkYAEkk2x2Y9AWN1bE4k6YVC5Su68bDTRrTuGBYdCRqNexulYDk/yZtTOdnqeg16ZbZeafhMgvKB0+nvTnCQxjEkjF5HALOxJJFd3c9BW9bVqO2JjC9v1H5b4bnnWNCzEKigknwAGM17S9qJp30ISik0iL67k7DXXv6dB7TvgOKCWvmc+9rnX6Ke4hYGqzZ3hEoy84BWOM85hE0essuhVUMY5AOqsa712NVnUDaQK+rGR8O4zmcpMULMhBpklDab8LRt1u+q0d/HGpcOz6zRJKvR1DAeIsbg+0Gx9WJOJU8sQGKxFzmBb3+7mU2DDsnDnk5nL1DWd9Pj5/bQJrrQJ6DFY7bcci5MqK9TZdo201RssF2LLuKkN6fyNHmbmjaeQyFVLEABthURZFazQLEqxsHagvVcUzt3w2NFicUXNhioChwBerSCRdlftwfRcMa2Rj3E3yNuup8tvinvJMeIEfbP57rR+xyf6pG5FGXVIfbrYkHoPm6cG8BOxfERPkoWAApNBA8DH3Px0g/WMG8UNXft34tcR+adH7ARXJcHE2UA1lDK5c184bhFbx06VXZSDt1wTzMgy+X0qSWVCEtixJA270hJO9esTgRDmoFykTzIX+DyELQBKOCRGQLFkq60BZJcAC6wM9IE0oVZQHjjMXeJXUYzd6aWwG7wFnu7dcejPkfHSNMIysLeFhn7lQANMvf555b3Q7tP2q0k6J3BSrfWVC+F6V2J2NKASftxaeA8ZfOZNXiflyBgC8kYOpVO7aQ1DWovrtfsvFB4D2VGb5TNGQBbHUQWlJ00SCtRxij1u7PnRvXE8qmXyvwcIsmuy4aNplCjcu0UZ1ldQVRp6WD4YF4aJHuOZI3J+nrpqp6kNYc9Ra3K3Xnn0HgNEE7UsgzqSRMrJmsvKGKkEF8sQA1jYnTIyn9wDwwsRuOsGzWXjVdIy2TkkZbLaGzGkLHZ32EbVfgBhYqOOBoq8tcIv452/22UtKT2fmpw+Z+7/IYcw2Pme7+Qx7xkirZugXccx3HnJ5WSZDIdMOXVnDStIEfTGWWRgrIVVbU95m6WaG2CqSjlq34Ih49FFLM2IXchPabs6ubi0XodSSj1dE7EEeKkdR7AeoGMozfC58tJodSrn60kA8VPQ+/qNrHhjbs7HGqu+WmE6Rr30LNJJrLBUVCqklmOoUxO+mqF4EcXfLzLyplLKWI3UjQyi2azuhXoT4GwejVoIW1fDT2cjcTOYztz/sbdFU1MUNYMQNndd/FZEjhibFVudqI8jt+YxZ+zna10VIWYKYi7xOyawQIpqhYBloNYVWB26bUMCcxw+OOdTI5ly6tZkioyBOp2NUaqw9AgE2w6Wrg/o7yj6EzOZnSVwSChj5d3RUB49aFT3SG6ECzZoXwjjlw4ueV+frZU9NHNE4luXNO57t1qRlbLMJEVZXGoNCwQh6Ei96m09GVe7q3sC5HZDigzavFLI+76lKv8ZEw1aHAG5tQRQ2NnoaGLxB6PWSLkrxDNiPSV0AZaqOxHyO9+PngJ/9B8rYPwjMgg2CDFY6EUdFg7dRRwSymbGMLUfLKZDcoXGyvEilo5I5ig0rMfi7VeXoVkVlU6bCDUFNnV5kkyQjMW7OzOxLMbNCOQdTv4j8PLBLL+iZI10pm8wgsHurlhurB135NimAahte+JEno2LdeIZzx/7v49f9jgCq4a6QHsyBcHXqiYqvC3C4XVF7d8ZjMXISQaw6lx1AC76WrxvSaHQqLrFV7PQTLP8ACYY1mEBBYuLTU1qoaiKI3IF7GjjTl9BsAO2czg9zxAfZy6/DHqL0Q6I3RZxIsjo7o8bKC0Z7hR4pA8bUWUkEghjQG1PpOHflm4AfPquyVQdnZZFxxmMxDqEcsbjC6QgXYKE+aBagDwCAeGNR7JwacnAP/DDbf37f/iw1/wDR2TMZuR806RxAaYzl6UlAuiNQjqQgVQoNliSvXexY8j6L1hQJHnc2qi6H+rGrJY1eX8yT9eB6/hstVGGtIyO++vK6fHVsYbkbbKn8V1iUrMLSRmEZX1CKvQ6j59A+tYYLsR6ozz0iZr41UHRUH2sSfyC43PM+jESUGz2bIB1D/suxAIvbL+THGcel70bw5LLDMrPPLI8yIeYYqrQ5ukjXekAxPRUL4LY7Zcv7KSSuY6IsA+XxXv0PZm8tMh+bLf8AvKo/4Di+nGUeh7NFZ5Y72eMN9aHb8Hb7MavjIcZjwVj+tj8EXSm8QT+QzxhfVWpWrWvia3Vlv5w/H6hh95MxzJZ4pFmiKMxUKWNxq2iAR3asxcXtfc3rUAsG8edG+oWG6alJVq8tSkGvrwdwzjrqVvZStxN25j7qCoou0OJpsVPy2dnRlhihSPmRkmRIX0pIeaAWF9AUj6+DncULg5viSwMkkiyPnSoK5YTMW16Qut9D8uKOiVYkUaBABtTyUs2xlmryE8q/irA4ZyuTSMEIiqCbNCrPmx6sfad8W8n4mp2stDGb9bAfAn3ZeIQ7eHPJ75UXK5NkWV5WDzTFnlcbAtVBVB6IoAVR5D247iZmPUb3H8sLGV7d873SyG5J9fsjnMDAGt0Xv6H7v8hj1jx9D93+Qx7xXlEt9kLuCXZySU8+NQmgLqXUT8q+q1KjqhoE73Zbz2GYanywcEEuARTaHZNS791tJFjc7e0+Zuy4XWNo5+0de1rZIephMrMI1RTNx/A8owkfWZNXKhEar8azGRBGEJK0xLE6mC6dQKBaxTEEUsjwSMdI1DQrnVIVZmd5XvmMS+tguobd5rLULG2tiuuWR1S9KsVoE7WSBqY1sCxJonqTeAnEqyoaRMvzlLFmC1zFLHUxFg6gTv7OnQjTey8Tiq5msZsMr5d4/DLbzsgo6YxDE/z8EK47wSAZSQQwsHlUqoLSoASAdRV2AIGw2B3oeBrUYez2UzFZgxB+cgbvFipDBTYQnSpIC2QATW+Ml43xuObIShIJFZUL9+wV06VLEt623dPWzd3jdYwKFdPD3YuqEEtIfnY75lQVZbcYdbbaL1hXig+k3tBmlkyuRyTBJ82zfGdNCLV0aNXZJIFgIa3OKh2n/aXC4cuJeIyMZcyQZBqk0xaEu1kBJIOs1e9DpeLtkBcBmM9EAXWW24WKh6NOIPPlnlfOHOKZWVHMIhICgAgoPbvv4EYDdnOPZqbjmey7TMYIEbQlIArExhdwtmrbqThnZG7hyXbrSMLGeehrtJmc5l53zUpkZJQoJVFoaFJFIoHU4CD0mnI8Tz8eemkaJWqBFRTVkOANh0VgO8cO7B2ItGoXMQ1WvYWMp7NekiZeCTZzMuJJhK0UXcVdTlU5a6UAB3LMfGgcKDtvmm4HmiXaPP5JljlJClvlFAYqQV3XUt11VjhGneDbrZLEFq2M09P0d8NTzGZjr/dlH5YtXo/4hJPw7LSzMXkdNTMQASST4AAdKwP9JnyeU/z2X/48CznsmuPK/wAE9uZCxH0aRlM4hrusHW/C2UkC/M6TQxsN4by+VVFpFCiyaAAFncnDuPNeIVgq5e0AtlZaWKMRtsvOO4Qx04AUq84WFWEBhLqbzHqt7j+WFjuYHdb90/ljmCoNCh5dV78E/d/kMe8ePofu/pj3gUqVvshLAnifFZIpEXTGqyOqLI7tRZgx0kBdjYAA1d69jsRgtiBLwZHlMjjXa6dLWVGzK216SCG6EHxPicTQGMOJk0t8U2QOI7qay0bK0rNLp0vb3Zj06I2NB2tNidwQPEg4bk46xI5cdBuhlJW9rsIqsRt9PQfZjzxPhwTKzKrMQ0YUkmyFACFtR3J0jqfIYj5vLsw7ukNd6m6IRffo9a8th5msGNDH9457ctAFyOPI32/dQO02ZmkymZtl5aRtr0oQC/dpFJZiavUTt4L4nTtkY2GPnrj0tcPn5b1CzFo0KO0jKNC69RcDQxVpiSDerVuWxt/F+Lvl8hJmAmp4oDJoJqyq6iCQPf4Y2PBo8MbgP5uVthr19XVJVuBfdCu3HYp840E+Xm5GayxJici1INWrDy260epBBvAfiXYniWahgM2bhGZgzPOR0jOhVCKFULpFnUCTfnWLH2B7TPxDJJmHRULM40qSQArFRufdiH2c9IsOakng2TMQPKvLJ+UWNmGtD47LuOo9o3xoQZG5W9n4ILJFOzHCczAjjNZkZh2awViSJVFAaQqdd7Nn2eWKqnYTPxcTnzWXzMUcWYlQyKY9TmNSLUFlIBrV08xiHwT0szTNw/XDGFzsk0ZotaFGVVIJ6+sLBGJvaP0jzQZrPQJHHWVyfwhWbUSz3EArAEbfGHpvthwZK1xFhn4c7fNK4Rb0edjX4dHOjurc2dpF03spAABsddsLKdjGXimazhZDHmIkQIQSwdQg1GxVUh+3A3iHpSVeDLn0C816jVDZAn6OpogkLTN1FgDzwCb0s51pY0ihyraspDmGMknJHeVTIAzvpADE0Ceg8cIMlcS7nkfJcuF64X6HplGThnmR8tDJLLKsZkRjIwUJTbH5oFiiO9XrbTuL+iiTnTtlZhys1l2ilWeSWR9fWNwxDEhSqdTYGoeO0Ob0r59MxLEclE5ggXMSqs2konLieQhu8raeZ80Gx54I5T0qPNnsnl4oV5eahEoZ2YMDpltdhWzREXvtvWHkz69Onil3VceynBjlMnBl2YMYowpIsAkeIvAX0lfJZT/O5f8A48AeCdu+IJxOPJ56PL/H6qWFtTxUGKlqY90hb71GjfgRg96Sfksr/ncv/wAeK6uaWxPJ3aT81JH7Q8VCGFjgOGs3m1iRnc6UUWx32H1b48oa0uOFouStScsyncdwGn7VZdZki5iszgnuktpFagTpBAsAncigL6b4Iw8QR20qwY6dW2+xNXY2/HE8lLNGA57SARcZbLjXB98Odk9joOOYQwOnrxmPVb90/lhYWY9VvcfywsFQaFDTarv0P3f5DHu8ePo/u/pj3WBip2+yE1ms2sa6m1VYHdRnNnYbICcRspxyCRgqyLrPzG7kn+49N+GJGagZlIV2RvBlCmj+6wII9hH2dcV15M6JUieaHXbFdeWYo4AsMrLJYYb2uxHtBBwXBDHI03OfiflhPzUMj3NPT11VjDJLH3WDI6kWpBBB2sEbHAriOVhiQtMxdQNo3dFViOg0nSjb/SsDr4YkZzMyR5ezyxKSFGkMyBncKGC1qNatRHjR9+BeSznIme8uW0uQJnfVI6hNWsmvEkihSjwHQYMoqZz7uDrNB21NuuXPb3JryScIGdl3tVxUPw/M6Uka4nBKoWjHgW5o+LKi+oa/Zsa0/j2UMuSnjAsyQSIB4ksjAD7Tj554VnJZIuJyyMTzIpQxLENqDRaQY7IUDXQJ9o8Dj6YjQAADoNhjZcOpW0gc1nO/wCpqiQyEE8lU/RXwiXK8MiinQxyBpSymrGqRiLokdCDip8G9F7TjPGdHy8xzkkuVnWg6gk0w0myp2tTXso741TN5tIkLyMERerMaA8NycDT2uyvhLq/cSR/4FOLjtnAkjdCWCy2TsBnstlMi0cQlmyGblkMasPjEZ0cMhPUHlgV1GrpsRjuf7NZ/OftLOvlWhfMZZIIoNQaRqeEsfDwj8QOvTbfUT2oi8I8yR5jKZmv/AG8c/wBLcv4mRT5NBOp+wx3h/wCZdrlf97pYQs+ynomYZsk/9kWDmpFtp+FvGIm7vs0a78yo8DiuZLsDnQ0PO4YM0FyoiKSTpEEdZHKsHV79Sth9L2Y2cdqMv9J/uZh/wY9jtHCenNb93Lzt/DGccFS8JYQsoz3o6zmZzWYYxGDVkYghWS4+cgg/1djqJkUhGQ6rG1+AwYyXZfNninC8xJlljWLK6JRFQiiYLOFQAm/9oooWAT1IF4v/AO30/s8x/wDjT/zTEvJZ4SgkK60a78bofqDgWPaMcNQ4i3T6WSwhV3gPZ0R8Sz2YaCjKYtE7OGLjRTqqgXGAQB7aHWhUf0mPUeTHnnYPwEh/li5YoXpVejw//Op+RH88A1hJhf8A0/RSM9oeKj5jNBBbBq8SqlqoXZ0iwMV/inbVFBEPeaj3iNhsd9+tGvt9mLN0GKzxzhCSzKCY0Db6kVjI3QG67tWw7xv8DjzmjEJd+oD66K5rm1RZanOZ6Z+/9lT85xN5JuYepDCqFBWu1HiLv66vrg9wTtaykIwtboAe5ERQTsAKJJOPA7KK8wCOeSylg/dNUarqL3HWv1xyfsmBKqq5ZGsF6HdYAHxPeBsdPPxrF9NNTzNEbthl0HrZZ1kfE4tAcnZ56nT0dFeo5AwBUggiwRuCD0IOO4r/AALKTqoCzRNGVVltGLBSBp2sVtWx/XB+NaAFk14nqfbjMzRiNxAN1rIJHvb32Fp3vZecx6re4/lhYWY9VvcfyOFiSDQrk2oXsfM/d/THvDZYAKT0C3+Aw5pb+zl+5l/pxCyGST2Gk+AJT8bWgYiovE8pzYnSyNQo0aJFgstjoGAKk+THEHNcLkUIuXdok1rqVSoKruLj1qygCwTHVEDbSfWMaG/s5fuZf6cLQ39nL9zL/RgqOKqYLCN1uWE2+Sjc6J2ZcPehEmXmKMsgWQoVZHTuluoYFDYVwCaINEker4ReE8GRneZixJdpFGruqSGjoj6j+OLFob+zl+5l/oxBzfCibZEljkPVkikUt0sNcbA2ABZUkUPLFhSOnZdjo3AHcNO+vlvl7lGXsbmHA+ax/hhjC54RgANDQAZ3FAIzHUVrZhuCbBehfXH1QWoWfDGL9oeCPHk802l4w0SrQh6hSvykzwK51EA1YojrvQ2hlsVjZU0vaYjYjPe/LqqaUWIF0K4b2py88aSK+lZWCxGQGLmkgFeWJKL2CKq/LqMSU45lzoqeI8wlUqVDrYEAqu/eNkCh5jAjKdg4o21CSUsxkLkmMa1lEQkRlWMKA3JQllCsTZ1WxJjL6PYxLEeY5RAS4JXVIwOT5QJCABVGTjB00TQsmzZahRt+0MOmV1YOsMfNYoVYV8ZYFN1HKbY14e2pGV4pFIDpdTpALjUtpYvvgHu9D18jgRwzs7luVLHEzFTEMo9EAgRmW/mjv3O9nx2+tzL9mocv8IkMklSx6X1sCEReYe73bAHMfxP4YSSmr2iyxBIzEJCiyRLHQFhbPe2FkD3msdi4/l2ZlE0ZKusZGtR32VXVRZ7xIYEVf4HAKPsflGRjHJIAEotG4B0lcq3gu4K5WL2EFh47e8r2Dy55Tq8hC8tk1ctgQscEdENH84ZeEnxBXYrZGEkjSdoMsbrMQmgSaljNBQCxPe2ABBJ8LGG17S5cuEWVHPdvSykKGR5FYm60lY2Ni/s3wFl7JZOKDmcx0RUHxiOLCiIwhgyqb7rE7eJJ8cPD0e5fRoLSsmjRRZdxy54bsKDejMOOvgp8DaSRzK8YglIEc0Tll1AJIjErdagAdxYIv2YqPpXjuPJHyz0H4h8H8v2XVcwmYaaaSREKDWyaSDdnSiKAenSvVHtsP6UHqDLf53L+F+LHpiGcXjcOi63UID2jdhlZSihm07Bg5F2NyI+9t126VvteKhk+Iyu8GqHQHUN3oJzzG5gUgBHIjpY0bUetA7A1i9pnVN1rNGjUcmxoGj3djTKfrHnhHNj+/wDdyf04xFJ20ERYadxNznY5ZWtofXI2IvnzNJu2YDpf91m44pOQQYAByNYXkznU+h+7YehWojfejXliavEpTKnMhEOrMMJF5MzaVTlHVqRqILKAvdru30u718MX+/8Adyf0478NX+/93J/Tg59TK7SjI8ncv6fPMHPpko+1t/3Hx/dVrspni08qmBolK3CSkq3Gp0UxfYsQsbbeB8wcWvDHw1f733cn9OEmcQkCzZ2Fo48z1IA8DinrIZ5XmUQuaLcnECw1uR71PHUMOTpA4+IunJ/Vb90/lhYU/qt7j+WFgSDQrs2q5mR8X/6Z/hxdOLcZjyyq0thXcICATRIY2a8KU74peZ+T/wDTP8OL+IFu638zZ+y+mNT+G/8ApyeI+qra7VvggeY7awgHQskjW4CooJYpp1BTdGtY+z2i+r2glkYrDl3oVTuNKMrByGU9CDpTxscwWLsYmcb45BkoTLMwRF2AHUnwRFHU+wfgLOMN4/6Ts9xCUxZcPGjEhYoQxkYf3mTvMfMCh7+uNM5waq5bU3aEQj/WjFCSe6rSoCV6bDUdRvy8GHQ2MVHj3pDzjnVw2BJIlatUqv8AHdB8WQVCizQs23gPPIOH5KR3Y8xFYKznW4Qtp+aNW7OTQCjc/bWz8L4+MtFyprbloqAhJASwDHSS6qAxRFfffvk7gE4GdO612tTmi6Gca7fLm+D5sTKMtmdDryWPUqR6jEAOD7N9iPC8aoMfKvHuNiVNCLsACWIp2aqrqaXcivHqd+n0+OLQ/wBrH94v64JY7EmqXgZ2h4P8Jh5YYL30bvLrRtDBtEial1Ia3FjEg8Xh/to/vF/XC/a0P9rH94v64ekqvmvR0G1lZtJkJLgRnQ3fRwrKJASoCFQLHrXfWys3ZjVJl3LqwgjMZWRDIGvTbqWe0fu1qOs0SPOyY4tD/ax/eL+uOftmD+2i+8T9cJJCsj2T5cmZfmk/CAwGzWgN0PX0sFulpVIG145wXsgMvMZeYXJRka1rUCuXVbOo+ryGIH/jN7bLNxmAdZovvE/XHP23B/bRfeJ+uEkqpB6NNIC85SohMIHKdQB8ZuAkwFHXbDxZdW21XjEH9uZf+3i+9T9ceW7QZYdcxCP/AFU/XCSRDFC9MZb4HDoJD/CotJAshtMlEDxIO9ezFrPaXK/95g++j/qxVO33afLAZNlljlKZyJ9EciM50rJ0Ab2+O24xw6JWvkFXeAQrEhtI9TkMJFldpLoatR9YHpvYvy8Sbh7QL0lUmhetQo23HfXb7Vu/IYB5nNRSktDpRr70a98IrFAHVigAUtKBobodx3dhO4H2eeWROY5VWGwIUuQRzFbSFC0dGzW3iKBBotksbWNw3N9xbLx0+SrnwSB5a7ZWyHhgZQwBAIumQqw96sAR7iLwI45mI8ry1bvyzuEijsLqJIBZmN6UWwS1H3E7YtvDuGCGMIrOwHi7aj7h0AHsAAGBPBOFJJPPm5BrkctCl7hIE2CKPDWbdvMt5DDXVTmjVSNpmk5pnMdn4IgpzGYILEKoBWNSxIAVBRcknYDUTvgfnOzD5cK7TmUc3ZTGilQVel1JWqr9YjevDGKdu5JX4jmLMh+OdYrLE6A5CCO9yKqgv1Y3Fpc2cllvhaRrJ3NelyW1aW6rooHzpiAbq8V9dM91NLcn2HfIoynjZ2rbNGRHzUSf1W9x/LHMKf1W9x/LCx5pBoVpJtV4zb1ET5RMf/1xZV7c5WidbgAE2YZQKAs7lK6e3FYz3yR/wm/hxC4hM7SgRoNWsAKoAJo+KigT1PuG+Lzg1S+FpawXuUNUQtfYuNrBU7P8V/bGfJnlMGWUEqSC2iMEClVbGtiQSelnqQFB0Lh/EuGcPykvwNlMnLaj3ubK4B0guVvrWwFDwGM/492fZJPhGTvcljGEFINgXAFryqNkHYBvo2FP51Y4fi5IIVeh8lMWAUHTrLLpJYm920k2g+adeojlJGMW87+fuVVgANjqqjwHhsmsOV0kEMpYWCsZ1MKBBYGgNq3IF70bBxTNGISjqsoYayo1oaYFQR/e1CwOlV3SRh5RHrMiSiI6dHfGpI1UmQs5tmIYxpYvuljvSd6RlOHJK4DOXZoy3cVzSggKFURndr1Wd6NVa97rbFndsT4ppa4GxuAslkhoXVjxH8iDhgRjVdL3h0AG3s/LF67Rwpl5NM+VdbBKGSONWYWwB7rHatN7kiyCNu8JPDJM3oXK5NrW7MYd7BqgdqWq634nEbXOBsR8knNaBkfmtD7OcAys0GWZ8tlyZDCW+JjAOp1vatrs4s2U7IZMRREZDKvIajkLQJQ0OscjUEI1bk+HQ2djgZ2WyzRwZWNxpdDCrDyZXUMPtGLBxaFSssbPKi89aEVa2E66SB3Sa1SSNsPm+V4C4U9xxlxv+o4fAH6IipAGG38oQLN8Agsg5Xh0R1NpBy8LSJGmoszKqOCaZNrAWrN7jHcj2VyDOWMMEgmJEZXKxgKqyNZCsoUCgFLBSTvRqhg4uUZyrpl4kjlROY0p1kIwAKLHeiqC30UHwYk07Ll3HLRsykcgc2FC2wIDle7pK7BzYrr1875CIBD2Vyrxh4+HDvMsZ5kYBKmM98DQCq97cgAk79QDgNm+z+XAJhjhTlzVTwoyFdWkLIzIXBcKDuw06x0ve08WzcbRuU+EycwKw5KANp1ysO84OkWmmzRG1VdAVxHgrHSyZOduTGFVhMqsQCHcoWWiblemamtSUo7kaoikkaAx2Gx8b9F1tgcxdWHKdmMhIiumUypDCwRl4vGtvV2NeGK/2t7PZZC2nKxg8q1KQx902+slRRG1U1VY3O2HMrneUrsIyLC1IjNCu1R3JLMOW1aQAmlyADdkm3O0WZLIWagVi73dJXUrToPVfa9LHowG25xJUO/SPlvbfn6voo2NIcoY4FlwX05SGQiGUhBCm5uMCgFvxPTfrW+M/bhyDMrehCGAvQgUV9IFe6SQRQ338aAxrfB3AzAJIA5cnU0PWixWOP8AYAxq80Who0ilk1IsaKCqyHSFB3vu1W3X1QAMUvDQ+SgYbm/e+ZVpI9rJXtNtjpyGg5X5qqqugtBHMgTUBKbZQ5s1qkchGA6imAs2BsGxu2Ty2oRySRqsqpVA3o1adagjqLUfZjLeGcGXI5vmSysrgoVjReY82vqgCt4na2AFnzGNO4jxhYdIZX7ysbC6gNNXYB1Hr80HYEmgLxcQDC2xPr90LM5psG2+tzmQeaIYxKbtTmchxWXKSSXl5cwgIN2sUhXS0bDde4Qp/dbo2+NU4P2lWaV4WVkkTcgjYruNQverHiPLEXtZ2Iy+eMbyoDJEe6SSAy9TG5XcqT9Y8NiwaRrmyNu1DuBCnZ/JoYgpVQErQSB8Wy+qy7d3SQCKrpir5rt3lM2kccU8bTawTGCbFK5erHeA33Fjxx3tXwCWfKywI+YhZ1rrJPG390sodtJ6H1TXh4HMuxvYDO5XNRzzwGONSy6mZbJZHUaVvV9oGAqpp/LSX/ld8ipYT+q3xHzWk5g91vcfyOFjk/qt7j+WFjz2DQq/l1TGePxLf4TfwnELNoioWaLUC/UKhsDUSF12DZWiaNU+xK1idnB8Uf8ACb+HAzOSpbOiswbmOI+adwx5GWjbU2oczU0huyRVEKDjQcDpxKHOOxQlZKWAAbhMqwLUJGHcXmsHaML1IDWdJrU1gWSCxA6pgbFkWA16Qyi306RstGidBU6SDQ6aiviRg2k8ZaQI9AsxWhEWe2hyytZQipKkAtgxUFRtrJ9fBFc6AqlVOqzau1NMFZmLHVtlXkNNGoL6u8wsacQYfZ+BPwGarDITqmzJMiNzI0BA71qxII70o3Lqp0xksKAsX88gx8pC6uQdTBXJsSBXUFzdHZtq0UKojr1GJ7w6Y6cvFIzhy2rujQ8ADAxFgAq6O6Qe+0dnxw0cqXdlMm5kj1azqGrS6hbdQ5UlGUUoJ6bE4TmP5n4H7JBzeXzUvs5w341pJVB0kjcXZeqqz17t3u1FN/WxofD1UINIr7axReByrEwYyhlABDBHMYB5aay7NfdVotTE1RLWbNS27ZSWmr4tT63dGpAGMcoZTqOpHMewJBVyQdqxDBTvbMZHWtt99cl2R4IACUXyq/5gf+/g3xjLFpHAkeLmQqdaC2Aics1De7DgdPHx6YrvDXYmIyCnMyFh5NzhqH23gxx3tVlYZ4w86K8bESLuSqOmrcAeYjPuOAOGg9lKRtKT7iL/AAU1Vqz+kKC06LEjpFmsw4tVJLMzWiTh2oFFs6FsAeXgBh+SOQSSuIsvBIafWxDG+6DISSLCqZrFbUPrh9ohIMu2nMLrkdWpGMZMVhTpCjrbJexO9XsBince4uy5XlhWZyNErvtymKldKAbK3dmjo2wA8BQxeueG6oZjC8gDdWaPjqSJJ/8Ac4rEQVCrrCryEWWsf3iy7DbUD1AwL4CkYlUTSz5iZZByUXWAVY6i1uRSEiixoE1622KBlToKtojJXSe8ilTXgVIoiuo8hi38T7WyTrl3SNMuYQdBDkEXpGkHcCtNUb8jtYIf5ttsTtj71NWwflQCTe6t6cEhaTXpYd1Xj5q6ios3SSAqughatbG3vwN42hqT4xvk2J623y8hujXg/gfWA2HRzg3aCSf4yRyzDTGQFGjvLepWA6s0W6n1SSOhBMXjs6m9VA6GIsOb28NHjYX1thZO+Cw4SUr3DOx5X3BGR6EKsL/1mi+RHOyNZPIxSzBJkSRCklq6hhYaKjv4jzxD4j2QhBkTIzyQsykSKsoeIBwQNatZJYXQv27UL5mGVZFZ/k1WQv1rTaC2A6gEgkGxsdttoHF+JJEyzZfSQ7KjuiNoemHLB0rTEGxa94XpokishS1skVIyGNneINnHT2jl66ZFW9TG10znOOlvHRGOF8Cjy4Msak5kSqskmZJlKczbmLoK6gSwGrZqLXVEY4O0LSTyBmWRsqsjnTHyy6A6Zo1BZwVrluGLCyAvmVHZDNCWCZzI7TSqxZTIUoldKRLBZ23CiwSSb61Ve4/24dmjRssqSQs6s4amYsOXIG00AGoahvutXti9pats0JDhYjI5WBNtvV1HDSSSOwxC++oRfKdoZMsGzLDmFBM5UHSO+0QNmjQ1OW6eAx44ZmeI54tmJcw2VhUkrR0rYPqqmpNdHYlzXhvZwF4bxDWRTUvdRhVGxyx18tbatuoXfpg/ke1gEgUBH0aBCG1SaXA0PpRaNs9MJSWNyUCSaEtHG+OAXyuSffmh5nXmLDsrv2RzmYkib4QVYg0rqAL6h1YDYFWBFjYggjrj32q+ST/EX8mxAhzU8ykqVjGpgFF6bBOoWlMTdjVYHXuEUTC4klBLdrEgBVifov7dxtsd+hxX1nF4XRyRNuciL7XsiIYSHtPUfNR8x6re4/lhY5P6re4/lhYx8GhV1Lqms6vxR/wm/hxPi4DlQb+GL1uhKqjz6K4F+OIkkulQ3Wkv7BeCn7BzP0U+9P8ARi24U+UNcI4i/P8Amw2Q9QG93E62XK69Jw/JgAfCUvfcZllIs3tplFb378QH4FlwulM7EABS26Bl7jRABkdRQV2AtTRJPWzgPN2gdDMHgdOTYYtJGBY07DvXdMCLAsb45xftKuXFsNdKWOhydIH0g6qfsxbNrqgXwwHLX9TfzQrqZmRL9eiJZngqSag2cy2llK1p20mRZSLGZvqqj2BfrPJ+z6OZC2fg+MYOw2IJVzIgIacghWY0KoeXTATPdsGiYK+Vn3jEoI0EaCSA3reNY7wztqk7aQpRhdiRtOmvA7HegTQvYb1hx4hWAZwn/U3/AIpggiJsH/AozH2ci0lGz2VAKFLRaYLpMdKz5hwncOm1AOw8sS4+A5X5+cjfdmNnK9XrXXcsBtIJAPgMDctxfXPyFCl6Q7SgjvlgBstgjSSQR0I64nwRyvG8milS9Wsujd1dRoPGCfL3gjwOHCrrHi4gP+sD6JGKIG2P4Lzl2VSh1WqzKdZawVEw7xY9dt7xSPSG6yZ7MFJCVYREaO+puNUY2AV2rzB3OLwCxoV3i+ir21a+X61dL8awR/YOY+jH963/AE8BcOqKljZBHDi75v3gLHLLy5qWoijdhxPtlyVL4r2ghUZYRR6iyRy5jS7JqcgSBGO/RiSRViwAQV2h8e7QzZuEhlRYwweo0Ve9qO/eJZrLtdebHF//AGBmfox/et/08L/R/M/Rj+9b/p4MfPXuJ/RNj/7D7IQQMDsQmt5LFVjPit1+Xs236Dw8OhBOLH2O4lNBITHDBKpO/P5aMpr5sjta+7vD6ycaP/o/mfox/et/08L/AEfzHlH963/Tw1klax2IQf7grF00b2Br3A+R+6bzHFGzMOmR8pCQVIAzKyG1YN1oADb2/Viu8XzOgHvA2hQcuRH6kNR0yA0dNePXofGzfsDMfRj+9b/p4bzPB540Z2VKRSxqVroAk18X7MECrrQxzHU9wbE98beXRV7qeBzw8SWI6FD5IY2cLMQEYMDqbSCQ8TAE2Po/hgbnM/AIVUfGCN4EAXYaIZRRtqBDUbon1t6UEgtbFgqAEkE7tpFAgeAP0hhz4JN9FfvD/RilpYqiopY2thLmtJIcHAXzOWfVEzmJkzi6SxI0tdRsx2gjEXxco5kRIUtu0ZIMYrrqoOTYsEId98ZZLliTe/jvubrob/8AnXGt/BJvooaNH407HyPc2OI6Sln5YeAv00DMgtflpC3+GDYIayGIRNgNgTq9u/kiqTiENO5zsYN+hWc8FYgGNo7uQUS+kEsqKAQapTZBa63ONJ4m0MfD0jhkiWRZIZGpoyWlVll1sEPeGsC68LAqhh34FMPmp96f6Md+BzfRX7xv6MHOm4gY8Ap9rXxBVzjSundMZNTe1jz0TPCe0UbAXpUg6TbqCPEBmu2Hk4BBFXpNgNcTjhaZJUdGkJCnS92oV6tbPTffbElctMfmr94f6MeZ4pErWoAJrZyTuCRsVHl54zsvDayIOk7IgWN+8DlbPyRMc1O54wvzvyKbn9VvcfywsKf1W9x/LCxVQ6FHzapvN/Jn/DP8OLrxfiZjAVKMsliNWIAJAJNk+7YeJobbkUvN/JH/AA2/hw92qz7PxHkKajjyvMn7qOrl5AsCyB9gqU8pIohdVEHGp/DnsSeI+qrq/wDh8EHz8KySrGUjllVQ08uh0+KGoyDMRFu49szWxYEddiBgJxvhUs8RjaazGqxmR0kEcWq2IMg7iKxAoblQUHjS2TM8KWNtWfDiCZajKvI5Bpjy3tNSkg7C2vSVJI1ag3CeLxpPJk0BfKyhCpkSpCiCpY7j67EkWurvEGgARonsDLynTfJV4eH2i/iOmaE9m8x+1OHPk7rOZRNeWYEhpIl6wk+NWAB+4fmnArs/kwjtoDulPGylFkRyQAAEZTTF6W6BF7N5k27E53LcQE2STmtGxkGlkW6rWKLC1dXRqXos4XqDh7jed/1qeQI0NuJGSlDqwCMwqiNWoE3uCd973IMXaeybZIbtOz9obqw8GzmXWdEaNkcSIqh41hWKNjK+ju1Rpxud6oXucGPgxihZjlUhQRO2oZhmO0TKFrUQR3iKJ0jbxrGeNx9dCSSi2PxZ002t1PeJNhRqZru6BYAeGLp6KOLxZmTMI8emRdDqrouoJbrakWCLq6PU47gwtGeaeJC5xyyRgD44f5n/AJ+D/EeNssbvDGZAmxawBYNHTqIDAb2xZVFHc0RitToxYhTTGYhT5EzUDt03xKGqZZElaSOMo0YgjVxLGu2lgFT1lKqAe8h7xBIIxR8H9mb/AOjvoj6rVv8ASEd4RxV5BGXXaaISodJRgO4SkiFm0sNY6MejdK3kpxqAvoEqFiaA1Dc+Q8zt0GKaeINeXeeS4vg8u9tch1IC7kVYYD1K8R7h4z2e5kZdYwsWgmtK77WCdjQHUdNlO+4qeavLJxC1l+Z0ChbHiF1oWGs1mVjRnY0qgkn2D88DOMvLl8i5yqiSWOP4sSPQNeLMetDerF1Vi7x83cR47nFkWXNvmA8hYrImaZSdJAYUjFVomqAWifGiMWZcAQCdVFna63LOZ0tIGlZ2QtWjkFlQ8146cWKoaLO3qMejAYHrA5jYiVgoy+mkEiXIUEmorRjKlWIr1e6/iLFK7I585qDMTvmsxzEkICSTkQsrxcpDII1BYlqBbx8rvF2nARHZTCJDHIJE57l20owZQgJUkPO/XYDT1IvHHaJAohw9LnH7kn8UePfa6KX4DOMvrMzqEjCXqtmVdiOmxO/hufDC4UP9YH7kn8UeJXHe0MeVABGqRgSqWBsOrMT6q+3f2A0aq+CSBnDmlxsM/mUuID/Mk+HyWR9pOwTcMgiaKUnMZhmjlYS6FoobVUHfksmtRsbjugsKrMfAXJ5Zh0gEgvVqCBZANAGiNzdeV7XoHGuLSZgiR2jtQwHcACqxGqmI11t01U3jtsSPZ7Lx5l9EszRMKASqLmj85t1Y3egi7AIJo4ca0yvDYdOuS7EyLDeQ5qR6LuKTOk2VzAcyZQhdT7kAlhy3a9ypU0fFehNXi1cV4hHl4jLK1DoAPWZvoqPE/gOvTBQZNFZ3CKGkrWQottIpdR6mhsPZio+k+OMZeOR9IdWYJZA1AqbXwJFhDQ8hi4c9zWd3VAFmI5Ktw9p5JZ2WVxErtpCjdI6NCztqsmjuBtZ2oLYs1SlEDigU2A0hiyyFdgSL0xuTQG3W72zTKAzSPVHVZHUIaXfr0sg7nYauuxxbuzDxzQ80szTJKobV4BlZQwPUhgpHeJrT7ic9VdpJHIS7RrvPIo+jY9jrObo4C/mj0/qt7j+WFhTeq3uP5YWMVDoVoptVzN/JH/Db+HA5Q0ue4gwGrXm8tAARaLyeSyM5u63fYbktdd21I5r5I/4R/hwMz+beGbiLRtpMWcgmoqSr2sChWojbv3V7/VjUfhoFzXgcx9VW8QIaATsFoeay6ZzKlSBUi3TC9LDcBh5qwoj2HGUZrgaQT6iBoAYlHUyGM1oIa0Ik0sw9UE0Vbx1AllfSDKxZGARZG1Dk6tZc0OSgN6TIxB1b0dfiwxB4vC/fZu6qBVljhcLGrPRUHY80gr3pDuSOmldWNK587JuyaLcy72Tfb9+fTWotTzRCY3PLD7Qty+3JQXzzZmCWMygOseqFtWlg8J1CPXdklDKos30smhVWhz5EHNkZm1E7liWayRuWs9B4+AwXyqsJg3e1IykkuBIN7a9eojYEbqevQ4Bdq+HFYEKH4sSPY3sF2bRv0IFEXt6w260S+eKGTs7tBIGQ0B5fbRDRQySRY3Ysic3ZEjYruQhizmpV0qdIAS2ACrreR1arUghD6pHh43i0ejBkynEVj5scIaIKRqLhiWLaNbAAO1Jua6AC7AxS+zGagj1LMzAagSVHeMeiQSKD0skRqAdjzD5YY7Pw8/Nwx1QlmjQqCSAruF0i7JABrfwAvA3ZHtC6+XJWPbNEQaBnz6Lfo/lR/mf+fi74pEZ+OH+Z/wCfhz0ldpORByVNPKDqN1pjGzb+Bb1R7NXiMVnA2F/atH/kd9FNXSCNrXHZoQ7tPxfKTAJAC7iRqKHRGzS+sNZIrU2k6lB71EWSbf4W6NKMo0lSLIA4DMGZVUPaOCNyaR1FndulXiqcG4ZtoljDLKqP0qRdbiJFVvaEdtNUb6EisNTZVYSkkcgZCbXvISGTSwBMZKnciiK8dhtd06kp5pu67MfEj1+5VYKqeKLE5uRtfaw9f2C17ifCw+XaFO6NICgDYaaKirFjYCulbYxD0jdjs5mpoSEVdMZ2ZhHTGSm6k2BqTvXXU417tl2ibLcPkzMVFgE0ahY+MZVBqxezX9XjjIOG9pJc1Mgml75LW3e1yhyvxJA7ukbsFob7CibwBO1uMSD2hp4b9dNLIntg09md177IcCl4eJY5V5hldU+J+MVdIdWBtCsgt9BjrqAdS0Di/QqZMs/ekNK+pWhoKVJlsSBRY7mghu/ZIbSbUVLjc/wWMtMDzW33rSWCsqRhVHxeiwdaAEkr3jfMxpeTyYj4ZQG5y5Zj4s7R2zE+JJ8cFH6LjHXNkDSZ0kuLTr0SBdZOkHVHua3Pu92Kvn+AT6mlmZWJ3YtItE9ASzaBt0C1Q2oDFuyUdzD2JIfquP8A/v1Y9doOysWZA1qFddlcdQOtH6Q9nt6jGLo3vFMxrj3c/mVazxxvmOL1ks3z06aGSRk7ykMI5BKRexHcFBveQPHB6Htdl85l0E0PMlVQpdSEbyoWCvipKMdNkbeArHG+zsmXmKSKCNO1MQGFmyjfWPKqx7znGJc0YlflvoUBeXEqswoKurSLYgXQFAb90YvoI2xsOA6+YRJ4bE7DgNxudPX03sr1wTimdXohePwSdqavo6yNQb6mXwodcV7ty0uZldw6FEACoWUaFoX0Nd5rOrxob7CrLwLOzRws2aRkSJQ3MfY6RWzqe8SB86t/Hf1guQ4llGnJjDFmOmMBwqsW6qCCCC3Tv3fiRZGIWzVBDm6gef1/sq12GmkFiL6c7+HroqjDwHNRBiQwVFttEiMQjCmIVWNDSx8MWTsQpXLyFlIMk8YvSaIRXOxqvnnb2HEHNiaJ5Cy5ldNleYwlVYntWQ6gQ4J07j69wDiw8A4iJsrHQoxyKjAaQOjMGAUAU17fz6mGedwhfYA3Bz8QVLFVCVwYRY3B5XsUTm9VvcfywsKc91vcfywsZKHQq1l1SzPyR/wj/DjkGWWTN55JQzIc5CGX/ZsHTLBdVHdho28gThZr5I/4bfw4JZjLxR5idnVgxmimB5chUIqZfmPrC6QPiD1N2CPnVjT/AIb9mTxH1VdXfw+H2Uj/AES4ehIUIkgIo85iyMKYbO59hojcew4onpNz8MLxwZXuuo+MZGI1k95Q5HrEEmQk72w33IxesvrA0GmMivJLy40d43fdV1M5UlboWpFRdNxjJOIpFG2pGmUEyASycplYKb1APGI2BLLY1E2TfXfUyB8vdH3QlI6CB2OQCw20BPX+xXrgMClissgRZdeksO4GWgq2PVUlm8htXVse+2KRvCVPLj7sLHQ1rqtVZgLJ+cAbNsdZ6bifkuL5VJkdYY8zCyaGDQQxkab0OFUadV6gSGOoHeqGJWT4XFng8MUOWjKx6g2hdRNFQumQgO1jVuoAKiyDit/LAPsT3rjxy/ZTvrIpXYh1yvca6bbZFZDmsuynS3UfiPA35Yt/oi4UZeKwHwj1yH2aFIW//My40/s72e4REq6lMjDYHMI7KLrZbUxb7VufCidsEuy/Z7KxcTzM2W0qrQRAIihVBZn5hAodeTH08SfPFlHIHtvcHwQM0TWydy9uuqZaULJqJoDMf8/FN4hwrMTtLNKshksaaVm71hQYtK7KBuCa2FddsXQJcoB6HM/8/DnaDs+RKGVwokoDWglj5gAADo5BAYKK0su4N3qrFHwaaaN8ojDbGR1yc+W3VTV8TJGsxE5AaZKn9lcmZOc8hkJkkAJDsGGj4lyfEsec7AUa0E0KBwuNZb/ZCFGMlskhbRyyoKBTY0gh0ddyoOlTd2VtT8FZ4m1RQxTKCVaElUYA2CSKYKejA3QLbk4kcHj1Lr1M2ru0wUMmnUCjadtSsXBoD+ZP4jWClAkLbm+Vshfy0ttsoII+0bgB8b53/uqZx/jpzHCI8qN5hMkZUA3y1UsrkHdQLRbboQd/HGfnKFb1Cj7R4fXjb5521soVmK6b3jX1gWWtTgsDRogGyrDqCMRps651Uq91Q3yhOxrwRCfnIf8Azr13qsNbU1HfbDkev3CdLw+J4AMmY6Kk9jODLxMTwzzHWscfJdjrMelydIBIJBsAi7I8dhWy8Rg0ZOROumFl+xCMVvJOBIElQBmKgNauh1+rv1F7UWAFkC7IBs3FIguVlA6CJ/4TixpJpX3EkZbbcm9/guCFsQsHYuqrvCXCz2xAAjkJJ2AFx2SfLFbh7d5kmYrGhiCmVDIrKVh1KitsRr2ZT4dG32rBDiHBTmriDlCUcg2dJIKUHA6qfEe4jcDAfsv2xXIwywvG5bvEK8gC80MFMSKFNA95i17lCa3xBwKBktA3E3FmcvNc4lIW1NsWEW18tPqrBwN4uJwMuZVWeKSyFtaBAKMBdgEEr1o6T7MG14dBlY2cIqKotioGo/3fNiTQG+5IxTexfCWnklzIlljBZ0U6gZCzKCxZyKYLqB3HeKgkCqIbtFxvMmQwSTMRC3erSAzgbG1UEgA3RPU77rieo4ee1DY9DfLYdPQUcVZhgLpHZC3i7qNlpsmUizeXI35UqVsdJo9RY6HqCPeDilZ3sXleGf61I80oEi8uMcsd7dlDE1fqk2K6dDiJ2L4lO0q5dZnVWYvdigALcCx1Nbe0sfA2H7b+kGcPmkeGIgaokV0a4+9QkFnqRRuvoV07w3ZSwksHOxGx9eR8EbAyOqtK0XAF+RsD8/erpneOZKbLJPPHII2LabvdwdJWon6900SAK8RiRl3y75KN8rfL5gFEksrbllNk0bN103sWDj50g4nKCCXZt70liR7djsCcbX2e7TZUxDK5cSBSySqZKtiR8YLHTwIsDq1UALHqKXBE8H+Vx9wOSLYxhONgN8Q8m3yued0amHdb3H8sLCmPdb3H8sLGPh0KsZdV2dbjodShA95FYOZ7tCkgRTFIV1KW+T6L3h/tN7ZV28icVj4e1LsPVHn5D246OIN5D8f1wbRV09EHCMA35328CENJHHMAXE5IlxrOJIUCZalFs3dhBLbBR6/Tdj7wMV7ivBVmeMtE4WMN3RyhZOmt+Z3ehsjffqMTxxBvIfj+uF8PbyH4/rh7+JVTpu2Bs61srj6rn5eEswOzHVU3K9lMyHQuhIBTVUy7gG2+eP7324nx8CmWUuILF7IzxsK6bF3NNX1bkdMWP4e3kPx/XC+Ht5D8f1xL/i1QS5z2tdiFu9iPn7WvVKWnhkLS0YcOmEAac8kF4zlc4zJyFdAm+oSpG2o2PmvYAB8979gwU7H5rNwZjmZrmSLyihJmVyDaEEBn/un7cPHPnyX8f1wjxBvIfj+uI6fiVRAA1gbYeP3Uk7I57YttxqfFEEk7wfSfluZXduubrrrV17cGs5x+ORCjRy0fEcsEEbhgeZsQaIPmBiq/tFvIfj+uEeIt5D8f1w6m4nU0+IMDe84k3vqfNRvgiktcnIWUn4JGxLSGUk3eiLLi9Rsj4x5DVm66DBXh2cghDaY5mLnUxYxEkgBfBwOgGAJ4g3kPx/XHDxFvJfx/XE7+NVTxZzGEdQT9VGKSEaE+vJEONsJZFeHXCdJR7ijk1DUjp/t1AKlTVg+u3mcQ/gAJtsxm7IIOmLIrYoitwdt/wGGzxBvIfj+uOniDX0H4/rhN41VNGFrGAeB+6RpYeZXMxwoN0zOc6EDVHkmoUQK0hSKvaiMWfO9ow8DoI5CzRstnlDcqRZqTbc4rB4i3kv4/rjn7SbyX8f1w7/HKz+VvuP3XfykPMorls1y5Q+ksNLAhdN7lSPWYD5pw402Wtj8E3ckseXlyWLbksS+9nzwH/aLeQ/H9ccPEm8l/H9cQUnFaqkiEUYbYc77+aU1JDM7G4m6NZbPxwxlIYZIwdRFCIhS3iAZa6710xU+Jdm1amQ5hm6HX8H3Bs2SGO9m78bbBI8RbyH4/rjh4g3kPx/XEz+OVj8yG35i9xfzTG0FOAW5kHUG1jbyUXhHBhEoJOYDkhiU+Dd0qbUAk2a+re/PDvbXmZmN44IQBOoWYvygSEIMekhzv7T00rVYcHEG8h+P64Rz7eQ/H9cMPF6kggtbmQTkb3G+qljpYWOBF8tBt7rLPYvRe8ZjYfG9DIj6FSwQdIZZLZTuCe6ft2v2X4VCGEq5blTMwLaWXloPFUCvR6DfQLNnYdPf7QbyH4/rjn7RbyH4/rhj+KVL2kODcwRvofNS9jGLWJFjtv49FNn9VvcfywsQZeINpOw6Hz/XHMV8UTrJ0sjSV/9k="/>
          <p:cNvSpPr>
            <a:spLocks noChangeAspect="1" noChangeArrowheads="1"/>
          </p:cNvSpPr>
          <p:nvPr/>
        </p:nvSpPr>
        <p:spPr bwMode="auto">
          <a:xfrm>
            <a:off x="1069975" y="769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40" descr="data:image/jpeg;base64,/9j/4AAQSkZJRgABAQAAAQABAAD/2wCEAAkGBhQSERUUExQWFRUVFxgYGBgXFRcXGBgZGR0YGBcXGBgXHCYeGh4kIBcYIC8hJCcpLSwuGB4xNTAqNSYrLCkBCQoKDgwOGg8PGiwlHyQqLzUtLCwtLCosKiopKi0vKSwsLCwsLCwuMSwsLC8qLC0vLCosLCw0LCwsLCksLCwsLP/AABEIAPwAyAMBIgACEQEDEQH/xAAcAAABBQEBAQAAAAAAAAAAAAAFAAMEBgcBAgj/xABNEAACAgAEAwQECwUEBwcFAAABAgMRAAQSIQUTMQYiQVEHMmFxFCMzQlKBkZOhsdEVcrLB0lNic3QWJEOSwsPTNFRjgoOz8BcllKLx/8QAGwEAAQUBAQAAAAAAAAAAAAAABAACAwUGAQf/xAA9EQABAwIEAwUGBAQFBQAAAAABAAIDBBESITFBBVFhEyJxgfAykaGxwdEGFCPhQlJy8RUkkqLSM0RTYnP/2gAMAwEAAhEDEQA/ALaIBSd0dPIeQw5yR5D7Bjqn1f3f0x7x5KXFahoFgm+UPIfYMc5A8h9gw5hY5iK7YJvkjyH2DHOQPIfYMcy+ejkPcYPtdqdS9a9Ze7fXa72OHjhxxNNiuDCdE3yR5D7BhckeQ+wYcvCw3EV2wTfJHkPsGFyR5D7Bj0XHnjpbHbuSsF55I8h9gxzkL5D7Bj2GB6G/djuFiKVgm+SvkPsGFyR5D7BhzHMcxFdsE3yF8h9gwuQPoj7Bh2sLHcRXLBN8geQ+wYRgX6I+wY9swAs7AeJ6YZXOqxpCZD5Rq0v28sNX14exkkhswE+Gaa4tbrkvfJXyH2DCMC+Q+wY7DMGB2IokEMpVgRsQVYAjHvDXYmktdkQujCRcJnkL5D7BhGAeQ+wYdwsNxFOsE1yR5D7BjnJHkPsGHcLHblKwTE0S6W2HQ+A8sdx6zHqt+6fyOFgqAmxQ8oF17B9T3fyw5hpfm+4flhzAZU7dAu4Fdo8wFgIOwchPDewTVEHVYUjT4gnBTFJk4i4zcszMzCMuI01BSEopI6r4DagSe+xqgCSptDD2j78s/E7BQzus2w3R3J5vlpEqLYJVWLBl3YqulAQC2kWb6BY9zfR3tHxHlQOVkEchRyhIB3jUyNsdjSqT/wDBgPkYFSIsHdFVi6FtZYEkgPUneYtrI0n1tVeIorJw/wCEJDIzFHAUnT5FWEipuSuoPWoE7BSDe+C5oY2SCQ6XN77nUX28VxzXMGAG5tspXDeImSwyski0SpBFq16XW/A0djupBB3G82sCOzmbd4YA25+DRM5a9RZ1FWT40rE3vuPrf4nxJ17kMZlkNbE6I16WZJDsuxB0i2Njat8Avgc6YsYPX0Cc19mXJVVzEMZnjlHIzevMFY4kjC8tbOuVgL1Op6vJtbbacFZmkOfyhdADWYIXmXpWogSNINt3uvj02Asz4uLhPltI1EfGRa2hJb1fjCoPs1EAWRvZoPDIQTOJgdbKGVWWZ6XVp1ABXoWAt17MWE0rmG0rDYAi+uoI2sPHcodsdx3TuDy/dN9mMoI8rEoIOxYlbos7FmIsDa2NbdKwSEDtG8otYUUkuo1SORfdhjIonoAxNXsA3XHnM7ruaBKhjdUrMFZr8KBJvwrBnP8ACnEqxiciOd0AQCmiEOqUcrvaVWkWM0t2Q13tg3g9FHWPfUS556dTnmoquZ0QEbeS9DsorIGizElsoKluWyGxYJAQGj/dK/VgLDJqUEirG48j4j6jtixDM/AoOXVkM4gXUSWX1lBJ3Cpq0km9lHUkA12KPSoXrQAvzodcd/EEVPFgEbQHb2yy6pUDnuviOS9Y7hVhYy6s01nIi0bqACSpoEAi67vXbrWJ2b4nmZUCZVNKyRLPCQFioKuspdtqtngUjQoIMgsdcR7wL4rxTMZfLBUmKhSqJyo1VyC9hWkkLAbd2xp3rzGNJwKtZAXRvPtEW8VXVsLn2c1Ep3vMTEAgScqcAgggSRqtEHobiY+8nHcRsjMkg5qMz6wBqZ3dqF0p5hJUgs1jaiTiTinr5Wy1L3tBAJ0OvX4ouBpZGGlcx5klA2JAJ6DxPuHU/Vh/KZUyvoBCgUXY13QTSgXsWY7AHyJN0A0vLzNTpk0CTI66g9FzRp0zBNlQb1BgTakFbrSbThvA31be1ecLfifsPVkPUVoiOFouUMZ6FsGUebI6j7WAGOqwIBBBB6EbjBqHJZyPlMzGXlJKGUSkNK2q49WqlB0qAfC3I2FECctk3nGggR5xQzOyLUWx0qMwu1mSmZSo1BaN0e9aT/hgYSYZM+v3GnuQ7OIm/fHuTGY9VvcfywsMR5rWkgZSjoWSRDuUcDcX4iiCG8QynxwsZpsb4nOY8WIOaNkcHWI0UoD1Pd/IY94816nu/kMe8AFEN0CVYobPpeQVrPMtjoZtJdmqIp86j3VQkCyG6Da+Yjy5CNmV2RSy7q1DUOh69fAfYMF0tQ2G+Ia+vX1UcjS7RAMrkY1Z4KK7RuoJuiNQFNupKqkdiq67aTiTPxCVF+NdNAI1SpaOoNDWVYMmxosbrTqNCqNO7dmSLO8zcWEdSCRenu+B6gg9K9YdNWCnBuLjNRFDmIIiysKzKsFawQQsyMqm+lMqsLrv+tjQto3VDGSZG9vI9PXiq5lZE1zon3BFwDz5K6ZXKhAaJJY6mZjbMSALJ9wA22AAAoDFJ4Vlpl4pm7LGE2194oSzd0A9NQqRf/IwxH7J9tFj0QyDRFoUWW1ctgKZhsKiY76bPLJ66fVvGRiaPMrT6opWZtBVTpbSXOh+ulqZivmbBAJBHhhfRzvjkN8QyOx39/T9lKydkrWvZ/CcwoIzx5wiV0UkEWAXdCBYDA91CQH9a/V6bmpYZImNsXkfdmYiyFG1kAKqgXQodSdySSOXKlOSDCUMJSNpeYGWQ8yGNHRdVqOWHGmhRc7fOMuGJtSyOFXmy/F93vFQhumZRtWk2Cfs3E9TSY3lrXXYG3NtykKgkguGZPuCkQ8RWUmOPS8lDUhJAUEdZDpJVT4HT3vAHD2Uz8qRKyyuiqhOkiOQovUqjupNbCrsUBsBQAwzPHChLANIUiRtFaUkYAEkk2x2Y9AWN1bE4k6YVC5Su68bDTRrTuGBYdCRqNexulYDk/yZtTOdnqeg16ZbZeafhMgvKB0+nvTnCQxjEkjF5HALOxJJFd3c9BW9bVqO2JjC9v1H5b4bnnWNCzEKigknwAGM17S9qJp30ISik0iL67k7DXXv6dB7TvgOKCWvmc+9rnX6Ke4hYGqzZ3hEoy84BWOM85hE0essuhVUMY5AOqsa712NVnUDaQK+rGR8O4zmcpMULMhBpklDab8LRt1u+q0d/HGpcOz6zRJKvR1DAeIsbg+0Gx9WJOJU8sQGKxFzmBb3+7mU2DDsnDnk5nL1DWd9Pj5/bQJrrQJ6DFY7bcci5MqK9TZdo201RssF2LLuKkN6fyNHmbmjaeQyFVLEABthURZFazQLEqxsHagvVcUzt3w2NFicUXNhioChwBerSCRdlftwfRcMa2Rj3E3yNuup8tvinvJMeIEfbP57rR+xyf6pG5FGXVIfbrYkHoPm6cG8BOxfERPkoWAApNBA8DH3Px0g/WMG8UNXft34tcR+adH7ARXJcHE2UA1lDK5c184bhFbx06VXZSDt1wTzMgy+X0qSWVCEtixJA270hJO9esTgRDmoFykTzIX+DyELQBKOCRGQLFkq60BZJcAC6wM9IE0oVZQHjjMXeJXUYzd6aWwG7wFnu7dcejPkfHSNMIysLeFhn7lQANMvf555b3Q7tP2q0k6J3BSrfWVC+F6V2J2NKASftxaeA8ZfOZNXiflyBgC8kYOpVO7aQ1DWovrtfsvFB4D2VGb5TNGQBbHUQWlJ00SCtRxij1u7PnRvXE8qmXyvwcIsmuy4aNplCjcu0UZ1ldQVRp6WD4YF4aJHuOZI3J+nrpqp6kNYc9Ra3K3Xnn0HgNEE7UsgzqSRMrJmsvKGKkEF8sQA1jYnTIyn9wDwwsRuOsGzWXjVdIy2TkkZbLaGzGkLHZ32EbVfgBhYqOOBoq8tcIv452/22UtKT2fmpw+Z+7/IYcw2Pme7+Qx7xkirZugXccx3HnJ5WSZDIdMOXVnDStIEfTGWWRgrIVVbU95m6WaG2CqSjlq34Ih49FFLM2IXchPabs6ubi0XodSSj1dE7EEeKkdR7AeoGMozfC58tJodSrn60kA8VPQ+/qNrHhjbs7HGqu+WmE6Rr30LNJJrLBUVCqklmOoUxO+mqF4EcXfLzLyplLKWI3UjQyi2azuhXoT4GwejVoIW1fDT2cjcTOYztz/sbdFU1MUNYMQNndd/FZEjhibFVudqI8jt+YxZ+zna10VIWYKYi7xOyawQIpqhYBloNYVWB26bUMCcxw+OOdTI5ly6tZkioyBOp2NUaqw9AgE2w6Wrg/o7yj6EzOZnSVwSChj5d3RUB49aFT3SG6ECzZoXwjjlw4ueV+frZU9NHNE4luXNO57t1qRlbLMJEVZXGoNCwQh6Ei96m09GVe7q3sC5HZDigzavFLI+76lKv8ZEw1aHAG5tQRQ2NnoaGLxB6PWSLkrxDNiPSV0AZaqOxHyO9+PngJ/9B8rYPwjMgg2CDFY6EUdFg7dRRwSymbGMLUfLKZDcoXGyvEilo5I5ig0rMfi7VeXoVkVlU6bCDUFNnV5kkyQjMW7OzOxLMbNCOQdTv4j8PLBLL+iZI10pm8wgsHurlhurB135NimAahte+JEno2LdeIZzx/7v49f9jgCq4a6QHsyBcHXqiYqvC3C4XVF7d8ZjMXISQaw6lx1AC76WrxvSaHQqLrFV7PQTLP8ACYY1mEBBYuLTU1qoaiKI3IF7GjjTl9BsAO2czg9zxAfZy6/DHqL0Q6I3RZxIsjo7o8bKC0Z7hR4pA8bUWUkEghjQG1PpOHflm4AfPquyVQdnZZFxxmMxDqEcsbjC6QgXYKE+aBagDwCAeGNR7JwacnAP/DDbf37f/iw1/wDR2TMZuR806RxAaYzl6UlAuiNQjqQgVQoNliSvXexY8j6L1hQJHnc2qi6H+rGrJY1eX8yT9eB6/hstVGGtIyO++vK6fHVsYbkbbKn8V1iUrMLSRmEZX1CKvQ6j59A+tYYLsR6ozz0iZr41UHRUH2sSfyC43PM+jESUGz2bIB1D/suxAIvbL+THGcel70bw5LLDMrPPLI8yIeYYqrQ5ukjXekAxPRUL4LY7Zcv7KSSuY6IsA+XxXv0PZm8tMh+bLf8AvKo/4Di+nGUeh7NFZ5Y72eMN9aHb8Hb7MavjIcZjwVj+tj8EXSm8QT+QzxhfVWpWrWvia3Vlv5w/H6hh95MxzJZ4pFmiKMxUKWNxq2iAR3asxcXtfc3rUAsG8edG+oWG6alJVq8tSkGvrwdwzjrqVvZStxN25j7qCoou0OJpsVPy2dnRlhihSPmRkmRIX0pIeaAWF9AUj6+DncULg5viSwMkkiyPnSoK5YTMW16Qut9D8uKOiVYkUaBABtTyUs2xlmryE8q/irA4ZyuTSMEIiqCbNCrPmx6sfad8W8n4mp2stDGb9bAfAn3ZeIQ7eHPJ75UXK5NkWV5WDzTFnlcbAtVBVB6IoAVR5D247iZmPUb3H8sLGV7d873SyG5J9fsjnMDAGt0Xv6H7v8hj1jx9D93+Qx7xXlEt9kLuCXZySU8+NQmgLqXUT8q+q1KjqhoE73Zbz2GYanywcEEuARTaHZNS791tJFjc7e0+Zuy4XWNo5+0de1rZIephMrMI1RTNx/A8owkfWZNXKhEar8azGRBGEJK0xLE6mC6dQKBaxTEEUsjwSMdI1DQrnVIVZmd5XvmMS+tguobd5rLULG2tiuuWR1S9KsVoE7WSBqY1sCxJonqTeAnEqyoaRMvzlLFmC1zFLHUxFg6gTv7OnQjTey8Tiq5msZsMr5d4/DLbzsgo6YxDE/z8EK47wSAZSQQwsHlUqoLSoASAdRV2AIGw2B3oeBrUYez2UzFZgxB+cgbvFipDBTYQnSpIC2QATW+Ml43xuObIShIJFZUL9+wV06VLEt623dPWzd3jdYwKFdPD3YuqEEtIfnY75lQVZbcYdbbaL1hXig+k3tBmlkyuRyTBJ82zfGdNCLV0aNXZJIFgIa3OKh2n/aXC4cuJeIyMZcyQZBqk0xaEu1kBJIOs1e9DpeLtkBcBmM9EAXWW24WKh6NOIPPlnlfOHOKZWVHMIhICgAgoPbvv4EYDdnOPZqbjmey7TMYIEbQlIArExhdwtmrbqThnZG7hyXbrSMLGeehrtJmc5l53zUpkZJQoJVFoaFJFIoHU4CD0mnI8Tz8eemkaJWqBFRTVkOANh0VgO8cO7B2ItGoXMQ1WvYWMp7NekiZeCTZzMuJJhK0UXcVdTlU5a6UAB3LMfGgcKDtvmm4HmiXaPP5JljlJClvlFAYqQV3XUt11VjhGneDbrZLEFq2M09P0d8NTzGZjr/dlH5YtXo/4hJPw7LSzMXkdNTMQASST4AAdKwP9JnyeU/z2X/48CznsmuPK/wAE9uZCxH0aRlM4hrusHW/C2UkC/M6TQxsN4by+VVFpFCiyaAAFncnDuPNeIVgq5e0AtlZaWKMRtsvOO4Qx04AUq84WFWEBhLqbzHqt7j+WFjuYHdb90/ljmCoNCh5dV78E/d/kMe8ePofu/pj3gUqVvshLAnifFZIpEXTGqyOqLI7tRZgx0kBdjYAA1d69jsRgtiBLwZHlMjjXa6dLWVGzK216SCG6EHxPicTQGMOJk0t8U2QOI7qay0bK0rNLp0vb3Zj06I2NB2tNidwQPEg4bk46xI5cdBuhlJW9rsIqsRt9PQfZjzxPhwTKzKrMQ0YUkmyFACFtR3J0jqfIYj5vLsw7ukNd6m6IRffo9a8th5msGNDH9457ctAFyOPI32/dQO02ZmkymZtl5aRtr0oQC/dpFJZiavUTt4L4nTtkY2GPnrj0tcPn5b1CzFo0KO0jKNC69RcDQxVpiSDerVuWxt/F+Lvl8hJmAmp4oDJoJqyq6iCQPf4Y2PBo8MbgP5uVthr19XVJVuBfdCu3HYp840E+Xm5GayxJici1INWrDy260epBBvAfiXYniWahgM2bhGZgzPOR0jOhVCKFULpFnUCTfnWLH2B7TPxDJJmHRULM40qSQArFRufdiH2c9IsOakng2TMQPKvLJ+UWNmGtD47LuOo9o3xoQZG5W9n4ILJFOzHCczAjjNZkZh2awViSJVFAaQqdd7Nn2eWKqnYTPxcTnzWXzMUcWYlQyKY9TmNSLUFlIBrV08xiHwT0szTNw/XDGFzsk0ZotaFGVVIJ6+sLBGJvaP0jzQZrPQJHHWVyfwhWbUSz3EArAEbfGHpvthwZK1xFhn4c7fNK4Rb0edjX4dHOjurc2dpF03spAABsddsLKdjGXimazhZDHmIkQIQSwdQg1GxVUh+3A3iHpSVeDLn0C816jVDZAn6OpogkLTN1FgDzwCb0s51pY0ihyraspDmGMknJHeVTIAzvpADE0Ceg8cIMlcS7nkfJcuF64X6HplGThnmR8tDJLLKsZkRjIwUJTbH5oFiiO9XrbTuL+iiTnTtlZhys1l2ilWeSWR9fWNwxDEhSqdTYGoeO0Ob0r59MxLEclE5ggXMSqs2konLieQhu8raeZ80Gx54I5T0qPNnsnl4oV5eahEoZ2YMDpltdhWzREXvtvWHkz69Onil3VceynBjlMnBl2YMYowpIsAkeIvAX0lfJZT/O5f8A48AeCdu+IJxOPJ56PL/H6qWFtTxUGKlqY90hb71GjfgRg96Sfksr/ncv/wAeK6uaWxPJ3aT81JH7Q8VCGFjgOGs3m1iRnc6UUWx32H1b48oa0uOFouStScsyncdwGn7VZdZki5iszgnuktpFagTpBAsAncigL6b4Iw8QR20qwY6dW2+xNXY2/HE8lLNGA57SARcZbLjXB98Odk9joOOYQwOnrxmPVb90/lhYWY9VvcfywsFQaFDTarv0P3f5DHu8ePo/u/pj3WBip2+yE1ms2sa6m1VYHdRnNnYbICcRspxyCRgqyLrPzG7kn+49N+GJGagZlIV2RvBlCmj+6wII9hH2dcV15M6JUieaHXbFdeWYo4AsMrLJYYb2uxHtBBwXBDHI03OfiflhPzUMj3NPT11VjDJLH3WDI6kWpBBB2sEbHAriOVhiQtMxdQNo3dFViOg0nSjb/SsDr4YkZzMyR5ezyxKSFGkMyBncKGC1qNatRHjR9+BeSznIme8uW0uQJnfVI6hNWsmvEkihSjwHQYMoqZz7uDrNB21NuuXPb3JryScIGdl3tVxUPw/M6Uka4nBKoWjHgW5o+LKi+oa/Zsa0/j2UMuSnjAsyQSIB4ksjAD7Tj554VnJZIuJyyMTzIpQxLENqDRaQY7IUDXQJ9o8Dj6YjQAADoNhjZcOpW0gc1nO/wCpqiQyEE8lU/RXwiXK8MiinQxyBpSymrGqRiLokdCDip8G9F7TjPGdHy8xzkkuVnWg6gk0w0myp2tTXso741TN5tIkLyMERerMaA8NycDT2uyvhLq/cSR/4FOLjtnAkjdCWCy2TsBnstlMi0cQlmyGblkMasPjEZ0cMhPUHlgV1GrpsRjuf7NZ/OftLOvlWhfMZZIIoNQaRqeEsfDwj8QOvTbfUT2oi8I8yR5jKZmv/AG8c/wBLcv4mRT5NBOp+wx3h/wCZdrlf97pYQs+ynomYZsk/9kWDmpFtp+FvGIm7vs0a78yo8DiuZLsDnQ0PO4YM0FyoiKSTpEEdZHKsHV79Sth9L2Y2cdqMv9J/uZh/wY9jtHCenNb93Lzt/DGccFS8JYQsoz3o6zmZzWYYxGDVkYghWS4+cgg/1djqJkUhGQ6rG1+AwYyXZfNninC8xJlljWLK6JRFQiiYLOFQAm/9oooWAT1IF4v/AO30/s8x/wDjT/zTEvJZ4SgkK60a78bofqDgWPaMcNQ4i3T6WSwhV3gPZ0R8Sz2YaCjKYtE7OGLjRTqqgXGAQB7aHWhUf0mPUeTHnnYPwEh/li5YoXpVejw//Op+RH88A1hJhf8A0/RSM9oeKj5jNBBbBq8SqlqoXZ0iwMV/inbVFBEPeaj3iNhsd9+tGvt9mLN0GKzxzhCSzKCY0Db6kVjI3QG67tWw7xv8DjzmjEJd+oD66K5rm1RZanOZ6Z+/9lT85xN5JuYepDCqFBWu1HiLv66vrg9wTtaykIwtboAe5ERQTsAKJJOPA7KK8wCOeSylg/dNUarqL3HWv1xyfsmBKqq5ZGsF6HdYAHxPeBsdPPxrF9NNTzNEbthl0HrZZ1kfE4tAcnZ56nT0dFeo5AwBUggiwRuCD0IOO4r/AALKTqoCzRNGVVltGLBSBp2sVtWx/XB+NaAFk14nqfbjMzRiNxAN1rIJHvb32Fp3vZecx6re4/lhYWY9VvcfyOFiSDQrk2oXsfM/d/THvDZYAKT0C3+Aw5pb+zl+5l/pxCyGST2Gk+AJT8bWgYiovE8pzYnSyNQo0aJFgstjoGAKk+THEHNcLkUIuXdok1rqVSoKruLj1qygCwTHVEDbSfWMaG/s5fuZf6cLQ39nL9zL/RgqOKqYLCN1uWE2+Sjc6J2ZcPehEmXmKMsgWQoVZHTuluoYFDYVwCaINEker4ReE8GRneZixJdpFGruqSGjoj6j+OLFob+zl+5l/oxBzfCibZEljkPVkikUt0sNcbA2ABZUkUPLFhSOnZdjo3AHcNO+vlvl7lGXsbmHA+ax/hhjC54RgANDQAZ3FAIzHUVrZhuCbBehfXH1QWoWfDGL9oeCPHk802l4w0SrQh6hSvykzwK51EA1YojrvQ2hlsVjZU0vaYjYjPe/LqqaUWIF0K4b2py88aSK+lZWCxGQGLmkgFeWJKL2CKq/LqMSU45lzoqeI8wlUqVDrYEAqu/eNkCh5jAjKdg4o21CSUsxkLkmMa1lEQkRlWMKA3JQllCsTZ1WxJjL6PYxLEeY5RAS4JXVIwOT5QJCABVGTjB00TQsmzZahRt+0MOmV1YOsMfNYoVYV8ZYFN1HKbY14e2pGV4pFIDpdTpALjUtpYvvgHu9D18jgRwzs7luVLHEzFTEMo9EAgRmW/mjv3O9nx2+tzL9mocv8IkMklSx6X1sCEReYe73bAHMfxP4YSSmr2iyxBIzEJCiyRLHQFhbPe2FkD3msdi4/l2ZlE0ZKusZGtR32VXVRZ7xIYEVf4HAKPsflGRjHJIAEotG4B0lcq3gu4K5WL2EFh47e8r2Dy55Tq8hC8tk1ctgQscEdENH84ZeEnxBXYrZGEkjSdoMsbrMQmgSaljNBQCxPe2ABBJ8LGG17S5cuEWVHPdvSykKGR5FYm60lY2Ni/s3wFl7JZOKDmcx0RUHxiOLCiIwhgyqb7rE7eJJ8cPD0e5fRoLSsmjRRZdxy54bsKDejMOOvgp8DaSRzK8YglIEc0Tll1AJIjErdagAdxYIv2YqPpXjuPJHyz0H4h8H8v2XVcwmYaaaSREKDWyaSDdnSiKAenSvVHtsP6UHqDLf53L+F+LHpiGcXjcOi63UID2jdhlZSihm07Bg5F2NyI+9t126VvteKhk+Iyu8GqHQHUN3oJzzG5gUgBHIjpY0bUetA7A1i9pnVN1rNGjUcmxoGj3djTKfrHnhHNj+/wDdyf04xFJ20ERYadxNznY5ZWtofXI2IvnzNJu2YDpf91m44pOQQYAByNYXkznU+h+7YehWojfejXliavEpTKnMhEOrMMJF5MzaVTlHVqRqILKAvdru30u718MX+/8Adyf0478NX+/93J/Tg59TK7SjI8ncv6fPMHPpko+1t/3Hx/dVrspni08qmBolK3CSkq3Gp0UxfYsQsbbeB8wcWvDHw1f733cn9OEmcQkCzZ2Fo48z1IA8DinrIZ5XmUQuaLcnECw1uR71PHUMOTpA4+IunJ/Vb90/lhYU/qt7j+WFgSDQrs2q5mR8X/6Z/hxdOLcZjyyq0thXcICATRIY2a8KU74peZ+T/wDTP8OL+IFu638zZ+y+mNT+G/8ApyeI+qra7VvggeY7awgHQskjW4CooJYpp1BTdGtY+z2i+r2glkYrDl3oVTuNKMrByGU9CDpTxscwWLsYmcb45BkoTLMwRF2AHUnwRFHU+wfgLOMN4/6Ts9xCUxZcPGjEhYoQxkYf3mTvMfMCh7+uNM5waq5bU3aEQj/WjFCSe6rSoCV6bDUdRvy8GHQ2MVHj3pDzjnVw2BJIlatUqv8AHdB8WQVCizQs23gPPIOH5KR3Y8xFYKznW4Qtp+aNW7OTQCjc/bWz8L4+MtFyprbloqAhJASwDHSS6qAxRFfffvk7gE4GdO612tTmi6Gca7fLm+D5sTKMtmdDryWPUqR6jEAOD7N9iPC8aoMfKvHuNiVNCLsACWIp2aqrqaXcivHqd+n0+OLQ/wBrH94v64JY7EmqXgZ2h4P8Jh5YYL30bvLrRtDBtEial1Ia3FjEg8Xh/to/vF/XC/a0P9rH94v64ekqvmvR0G1lZtJkJLgRnQ3fRwrKJASoCFQLHrXfWys3ZjVJl3LqwgjMZWRDIGvTbqWe0fu1qOs0SPOyY4tD/ax/eL+uOftmD+2i+8T9cJJCsj2T5cmZfmk/CAwGzWgN0PX0sFulpVIG145wXsgMvMZeYXJRka1rUCuXVbOo+ryGIH/jN7bLNxmAdZovvE/XHP23B/bRfeJ+uEkqpB6NNIC85SohMIHKdQB8ZuAkwFHXbDxZdW21XjEH9uZf+3i+9T9ceW7QZYdcxCP/AFU/XCSRDFC9MZb4HDoJD/CotJAshtMlEDxIO9ezFrPaXK/95g++j/qxVO33afLAZNlljlKZyJ9EciM50rJ0Ab2+O24xw6JWvkFXeAQrEhtI9TkMJFldpLoatR9YHpvYvy8Sbh7QL0lUmhetQo23HfXb7Vu/IYB5nNRSktDpRr70a98IrFAHVigAUtKBobodx3dhO4H2eeWROY5VWGwIUuQRzFbSFC0dGzW3iKBBotksbWNw3N9xbLx0+SrnwSB5a7ZWyHhgZQwBAIumQqw96sAR7iLwI45mI8ry1bvyzuEijsLqJIBZmN6UWwS1H3E7YtvDuGCGMIrOwHi7aj7h0AHsAAGBPBOFJJPPm5BrkctCl7hIE2CKPDWbdvMt5DDXVTmjVSNpmk5pnMdn4IgpzGYILEKoBWNSxIAVBRcknYDUTvgfnOzD5cK7TmUc3ZTGilQVel1JWqr9YjevDGKdu5JX4jmLMh+OdYrLE6A5CCO9yKqgv1Y3Fpc2cllvhaRrJ3NelyW1aW6rooHzpiAbq8V9dM91NLcn2HfIoynjZ2rbNGRHzUSf1W9x/LHMKf1W9x/LCx5pBoVpJtV4zb1ET5RMf/1xZV7c5WidbgAE2YZQKAs7lK6e3FYz3yR/wm/hxC4hM7SgRoNWsAKoAJo+KigT1PuG+Lzg1S+FpawXuUNUQtfYuNrBU7P8V/bGfJnlMGWUEqSC2iMEClVbGtiQSelnqQFB0Lh/EuGcPykvwNlMnLaj3ubK4B0guVvrWwFDwGM/492fZJPhGTvcljGEFINgXAFryqNkHYBvo2FP51Y4fi5IIVeh8lMWAUHTrLLpJYm920k2g+adeojlJGMW87+fuVVgANjqqjwHhsmsOV0kEMpYWCsZ1MKBBYGgNq3IF70bBxTNGISjqsoYayo1oaYFQR/e1CwOlV3SRh5RHrMiSiI6dHfGpI1UmQs5tmIYxpYvuljvSd6RlOHJK4DOXZoy3cVzSggKFURndr1Wd6NVa97rbFndsT4ppa4GxuAslkhoXVjxH8iDhgRjVdL3h0AG3s/LF67Rwpl5NM+VdbBKGSONWYWwB7rHatN7kiyCNu8JPDJM3oXK5NrW7MYd7BqgdqWq634nEbXOBsR8knNaBkfmtD7OcAys0GWZ8tlyZDCW+JjAOp1vatrs4s2U7IZMRREZDKvIajkLQJQ0OscjUEI1bk+HQ2djgZ2WyzRwZWNxpdDCrDyZXUMPtGLBxaFSssbPKi89aEVa2E66SB3Sa1SSNsPm+V4C4U9xxlxv+o4fAH6IipAGG38oQLN8Agsg5Xh0R1NpBy8LSJGmoszKqOCaZNrAWrN7jHcj2VyDOWMMEgmJEZXKxgKqyNZCsoUCgFLBSTvRqhg4uUZyrpl4kjlROY0p1kIwAKLHeiqC30UHwYk07Ll3HLRsykcgc2FC2wIDle7pK7BzYrr1875CIBD2Vyrxh4+HDvMsZ5kYBKmM98DQCq97cgAk79QDgNm+z+XAJhjhTlzVTwoyFdWkLIzIXBcKDuw06x0ve08WzcbRuU+EycwKw5KANp1ysO84OkWmmzRG1VdAVxHgrHSyZOduTGFVhMqsQCHcoWWiblemamtSUo7kaoikkaAx2Gx8b9F1tgcxdWHKdmMhIiumUypDCwRl4vGtvV2NeGK/2t7PZZC2nKxg8q1KQx902+slRRG1U1VY3O2HMrneUrsIyLC1IjNCu1R3JLMOW1aQAmlyADdkm3O0WZLIWagVi73dJXUrToPVfa9LHowG25xJUO/SPlvbfn6voo2NIcoY4FlwX05SGQiGUhBCm5uMCgFvxPTfrW+M/bhyDMrehCGAvQgUV9IFe6SQRQ338aAxrfB3AzAJIA5cnU0PWixWOP8AYAxq80Who0ilk1IsaKCqyHSFB3vu1W3X1QAMUvDQ+SgYbm/e+ZVpI9rJXtNtjpyGg5X5qqqugtBHMgTUBKbZQ5s1qkchGA6imAs2BsGxu2Ty2oRySRqsqpVA3o1adagjqLUfZjLeGcGXI5vmSysrgoVjReY82vqgCt4na2AFnzGNO4jxhYdIZX7ysbC6gNNXYB1Hr80HYEmgLxcQDC2xPr90LM5psG2+tzmQeaIYxKbtTmchxWXKSSXl5cwgIN2sUhXS0bDde4Qp/dbo2+NU4P2lWaV4WVkkTcgjYruNQverHiPLEXtZ2Iy+eMbyoDJEe6SSAy9TG5XcqT9Y8NiwaRrmyNu1DuBCnZ/JoYgpVQErQSB8Wy+qy7d3SQCKrpir5rt3lM2kccU8bTawTGCbFK5erHeA33Fjxx3tXwCWfKywI+YhZ1rrJPG390sodtJ6H1TXh4HMuxvYDO5XNRzzwGONSy6mZbJZHUaVvV9oGAqpp/LSX/ld8ipYT+q3xHzWk5g91vcfyOFjk/qt7j+WFjz2DQq/l1TGePxLf4TfwnELNoioWaLUC/UKhsDUSF12DZWiaNU+xK1idnB8Uf8ACb+HAzOSpbOiswbmOI+adwx5GWjbU2oczU0huyRVEKDjQcDpxKHOOxQlZKWAAbhMqwLUJGHcXmsHaML1IDWdJrU1gWSCxA6pgbFkWA16Qyi306RstGidBU6SDQ6aiviRg2k8ZaQI9AsxWhEWe2hyytZQipKkAtgxUFRtrJ9fBFc6AqlVOqzau1NMFZmLHVtlXkNNGoL6u8wsacQYfZ+BPwGarDITqmzJMiNzI0BA71qxII70o3Lqp0xksKAsX88gx8pC6uQdTBXJsSBXUFzdHZtq0UKojr1GJ7w6Y6cvFIzhy2rujQ8ADAxFgAq6O6Qe+0dnxw0cqXdlMm5kj1azqGrS6hbdQ5UlGUUoJ6bE4TmP5n4H7JBzeXzUvs5w341pJVB0kjcXZeqqz17t3u1FN/WxofD1UINIr7axReByrEwYyhlABDBHMYB5aay7NfdVotTE1RLWbNS27ZSWmr4tT63dGpAGMcoZTqOpHMewJBVyQdqxDBTvbMZHWtt99cl2R4IACUXyq/5gf+/g3xjLFpHAkeLmQqdaC2Aics1De7DgdPHx6YrvDXYmIyCnMyFh5NzhqH23gxx3tVlYZ4w86K8bESLuSqOmrcAeYjPuOAOGg9lKRtKT7iL/AAU1Vqz+kKC06LEjpFmsw4tVJLMzWiTh2oFFs6FsAeXgBh+SOQSSuIsvBIafWxDG+6DISSLCqZrFbUPrh9ohIMu2nMLrkdWpGMZMVhTpCjrbJexO9XsBince4uy5XlhWZyNErvtymKldKAbK3dmjo2wA8BQxeueG6oZjC8gDdWaPjqSJJ/8Ac4rEQVCrrCryEWWsf3iy7DbUD1AwL4CkYlUTSz5iZZByUXWAVY6i1uRSEiixoE1622KBlToKtojJXSe8ilTXgVIoiuo8hi38T7WyTrl3SNMuYQdBDkEXpGkHcCtNUb8jtYIf5ttsTtj71NWwflQCTe6t6cEhaTXpYd1Xj5q6ios3SSAqughatbG3vwN42hqT4xvk2J623y8hujXg/gfWA2HRzg3aCSf4yRyzDTGQFGjvLepWA6s0W6n1SSOhBMXjs6m9VA6GIsOb28NHjYX1thZO+Cw4SUr3DOx5X3BGR6EKsL/1mi+RHOyNZPIxSzBJkSRCklq6hhYaKjv4jzxD4j2QhBkTIzyQsykSKsoeIBwQNatZJYXQv27UL5mGVZFZ/k1WQv1rTaC2A6gEgkGxsdttoHF+JJEyzZfSQ7KjuiNoemHLB0rTEGxa94XpokishS1skVIyGNneINnHT2jl66ZFW9TG10znOOlvHRGOF8Cjy4Msak5kSqskmZJlKczbmLoK6gSwGrZqLXVEY4O0LSTyBmWRsqsjnTHyy6A6Zo1BZwVrluGLCyAvmVHZDNCWCZzI7TSqxZTIUoldKRLBZ23CiwSSb61Ve4/24dmjRssqSQs6s4amYsOXIG00AGoahvutXti9pats0JDhYjI5WBNtvV1HDSSSOwxC++oRfKdoZMsGzLDmFBM5UHSO+0QNmjQ1OW6eAx44ZmeI54tmJcw2VhUkrR0rYPqqmpNdHYlzXhvZwF4bxDWRTUvdRhVGxyx18tbatuoXfpg/ke1gEgUBH0aBCG1SaXA0PpRaNs9MJSWNyUCSaEtHG+OAXyuSffmh5nXmLDsrv2RzmYkib4QVYg0rqAL6h1YDYFWBFjYggjrj32q+ST/EX8mxAhzU8ykqVjGpgFF6bBOoWlMTdjVYHXuEUTC4klBLdrEgBVifov7dxtsd+hxX1nF4XRyRNuciL7XsiIYSHtPUfNR8x6re4/lhY5P6re4/lhYx8GhV1Lqms6vxR/wm/hxPi4DlQb+GL1uhKqjz6K4F+OIkkulQ3Wkv7BeCn7BzP0U+9P8ARi24U+UNcI4i/P8Amw2Q9QG93E62XK69Jw/JgAfCUvfcZllIs3tplFb378QH4FlwulM7EABS26Bl7jRABkdRQV2AtTRJPWzgPN2gdDMHgdOTYYtJGBY07DvXdMCLAsb45xftKuXFsNdKWOhydIH0g6qfsxbNrqgXwwHLX9TfzQrqZmRL9eiJZngqSag2cy2llK1p20mRZSLGZvqqj2BfrPJ+z6OZC2fg+MYOw2IJVzIgIacghWY0KoeXTATPdsGiYK+Vn3jEoI0EaCSA3reNY7wztqk7aQpRhdiRtOmvA7HegTQvYb1hx4hWAZwn/U3/AIpggiJsH/AozH2ci0lGz2VAKFLRaYLpMdKz5hwncOm1AOw8sS4+A5X5+cjfdmNnK9XrXXcsBtIJAPgMDctxfXPyFCl6Q7SgjvlgBstgjSSQR0I64nwRyvG8milS9Wsujd1dRoPGCfL3gjwOHCrrHi4gP+sD6JGKIG2P4Lzl2VSh1WqzKdZawVEw7xY9dt7xSPSG6yZ7MFJCVYREaO+puNUY2AV2rzB3OLwCxoV3i+ir21a+X61dL8awR/YOY+jH963/AE8BcOqKljZBHDi75v3gLHLLy5qWoijdhxPtlyVL4r2ghUZYRR6iyRy5jS7JqcgSBGO/RiSRViwAQV2h8e7QzZuEhlRYwweo0Ve9qO/eJZrLtdebHF//AGBmfox/et/08L/R/M/Rj+9b/p4MfPXuJ/RNj/7D7IQQMDsQmt5LFVjPit1+Xs236Dw8OhBOLH2O4lNBITHDBKpO/P5aMpr5sjta+7vD6ycaP/o/mfox/et/08L/AEfzHlH963/Tw1klax2IQf7grF00b2Br3A+R+6bzHFGzMOmR8pCQVIAzKyG1YN1oADb2/Viu8XzOgHvA2hQcuRH6kNR0yA0dNePXofGzfsDMfRj+9b/p4bzPB540Z2VKRSxqVroAk18X7MECrrQxzHU9wbE98beXRV7qeBzw8SWI6FD5IY2cLMQEYMDqbSCQ8TAE2Po/hgbnM/AIVUfGCN4EAXYaIZRRtqBDUbon1t6UEgtbFgqAEkE7tpFAgeAP0hhz4JN9FfvD/RilpYqiopY2thLmtJIcHAXzOWfVEzmJkzi6SxI0tdRsx2gjEXxco5kRIUtu0ZIMYrrqoOTYsEId98ZZLliTe/jvubrob/8AnXGt/BJvooaNH407HyPc2OI6Sln5YeAv00DMgtflpC3+GDYIayGIRNgNgTq9u/kiqTiENO5zsYN+hWc8FYgGNo7uQUS+kEsqKAQapTZBa63ONJ4m0MfD0jhkiWRZIZGpoyWlVll1sEPeGsC68LAqhh34FMPmp96f6Md+BzfRX7xv6MHOm4gY8Ap9rXxBVzjSundMZNTe1jz0TPCe0UbAXpUg6TbqCPEBmu2Hk4BBFXpNgNcTjhaZJUdGkJCnS92oV6tbPTffbElctMfmr94f6MeZ4pErWoAJrZyTuCRsVHl54zsvDayIOk7IgWN+8DlbPyRMc1O54wvzvyKbn9VvcfywsKf1W9x/LCxVQ6FHzapvN/Jn/DP8OLrxfiZjAVKMsliNWIAJAJNk+7YeJobbkUvN/JH/AA2/hw92qz7PxHkKajjyvMn7qOrl5AsCyB9gqU8pIohdVEHGp/DnsSeI+qrq/wDh8EHz8KySrGUjllVQ08uh0+KGoyDMRFu49szWxYEddiBgJxvhUs8RjaazGqxmR0kEcWq2IMg7iKxAoblQUHjS2TM8KWNtWfDiCZajKvI5Bpjy3tNSkg7C2vSVJI1ag3CeLxpPJk0BfKyhCpkSpCiCpY7j67EkWurvEGgARonsDLynTfJV4eH2i/iOmaE9m8x+1OHPk7rOZRNeWYEhpIl6wk+NWAB+4fmnArs/kwjtoDulPGylFkRyQAAEZTTF6W6BF7N5k27E53LcQE2STmtGxkGlkW6rWKLC1dXRqXos4XqDh7jed/1qeQI0NuJGSlDqwCMwqiNWoE3uCd973IMXaeybZIbtOz9obqw8GzmXWdEaNkcSIqh41hWKNjK+ju1Rpxud6oXucGPgxihZjlUhQRO2oZhmO0TKFrUQR3iKJ0jbxrGeNx9dCSSi2PxZ002t1PeJNhRqZru6BYAeGLp6KOLxZmTMI8emRdDqrouoJbrakWCLq6PU47gwtGeaeJC5xyyRgD44f5n/AJ+D/EeNssbvDGZAmxawBYNHTqIDAb2xZVFHc0RitToxYhTTGYhT5EzUDt03xKGqZZElaSOMo0YgjVxLGu2lgFT1lKqAe8h7xBIIxR8H9mb/AOjvoj6rVv8ASEd4RxV5BGXXaaISodJRgO4SkiFm0sNY6MejdK3kpxqAvoEqFiaA1Dc+Q8zt0GKaeINeXeeS4vg8u9tch1IC7kVYYD1K8R7h4z2e5kZdYwsWgmtK77WCdjQHUdNlO+4qeavLJxC1l+Z0ChbHiF1oWGs1mVjRnY0qgkn2D88DOMvLl8i5yqiSWOP4sSPQNeLMetDerF1Vi7x83cR47nFkWXNvmA8hYrImaZSdJAYUjFVomqAWifGiMWZcAQCdVFna63LOZ0tIGlZ2QtWjkFlQ8146cWKoaLO3qMejAYHrA5jYiVgoy+mkEiXIUEmorRjKlWIr1e6/iLFK7I585qDMTvmsxzEkICSTkQsrxcpDII1BYlqBbx8rvF2nARHZTCJDHIJE57l20owZQgJUkPO/XYDT1IvHHaJAohw9LnH7kn8UePfa6KX4DOMvrMzqEjCXqtmVdiOmxO/hufDC4UP9YH7kn8UeJXHe0MeVABGqRgSqWBsOrMT6q+3f2A0aq+CSBnDmlxsM/mUuID/Mk+HyWR9pOwTcMgiaKUnMZhmjlYS6FoobVUHfksmtRsbjugsKrMfAXJ5Zh0gEgvVqCBZANAGiNzdeV7XoHGuLSZgiR2jtQwHcACqxGqmI11t01U3jtsSPZ7Lx5l9EszRMKASqLmj85t1Y3egi7AIJo4ca0yvDYdOuS7EyLDeQ5qR6LuKTOk2VzAcyZQhdT7kAlhy3a9ypU0fFehNXi1cV4hHl4jLK1DoAPWZvoqPE/gOvTBQZNFZ3CKGkrWQottIpdR6mhsPZio+k+OMZeOR9IdWYJZA1AqbXwJFhDQ8hi4c9zWd3VAFmI5Ktw9p5JZ2WVxErtpCjdI6NCztqsmjuBtZ2oLYs1SlEDigU2A0hiyyFdgSL0xuTQG3W72zTKAzSPVHVZHUIaXfr0sg7nYauuxxbuzDxzQ80szTJKobV4BlZQwPUhgpHeJrT7ic9VdpJHIS7RrvPIo+jY9jrObo4C/mj0/qt7j+WFhTeq3uP5YWMVDoVoptVzN/JH/Db+HA5Q0ue4gwGrXm8tAARaLyeSyM5u63fYbktdd21I5r5I/4R/hwMz+beGbiLRtpMWcgmoqSr2sChWojbv3V7/VjUfhoFzXgcx9VW8QIaATsFoeay6ZzKlSBUi3TC9LDcBh5qwoj2HGUZrgaQT6iBoAYlHUyGM1oIa0Ik0sw9UE0Vbx1AllfSDKxZGARZG1Dk6tZc0OSgN6TIxB1b0dfiwxB4vC/fZu6qBVljhcLGrPRUHY80gr3pDuSOmldWNK587JuyaLcy72Tfb9+fTWotTzRCY3PLD7Qty+3JQXzzZmCWMygOseqFtWlg8J1CPXdklDKos30smhVWhz5EHNkZm1E7liWayRuWs9B4+AwXyqsJg3e1IykkuBIN7a9eojYEbqevQ4Bdq+HFYEKH4sSPY3sF2bRv0IFEXt6w260S+eKGTs7tBIGQ0B5fbRDRQySRY3Ysic3ZEjYruQhizmpV0qdIAS2ACrreR1arUghD6pHh43i0ejBkynEVj5scIaIKRqLhiWLaNbAAO1Jua6AC7AxS+zGagj1LMzAagSVHeMeiQSKD0skRqAdjzD5YY7Pw8/Nwx1QlmjQqCSAruF0i7JABrfwAvA3ZHtC6+XJWPbNEQaBnz6Lfo/lR/mf+fi74pEZ+OH+Z/wCfhz0ldpORByVNPKDqN1pjGzb+Bb1R7NXiMVnA2F/atH/kd9FNXSCNrXHZoQ7tPxfKTAJAC7iRqKHRGzS+sNZIrU2k6lB71EWSbf4W6NKMo0lSLIA4DMGZVUPaOCNyaR1FndulXiqcG4ZtoljDLKqP0qRdbiJFVvaEdtNUb6EisNTZVYSkkcgZCbXvISGTSwBMZKnciiK8dhtd06kp5pu67MfEj1+5VYKqeKLE5uRtfaw9f2C17ifCw+XaFO6NICgDYaaKirFjYCulbYxD0jdjs5mpoSEVdMZ2ZhHTGSm6k2BqTvXXU417tl2ibLcPkzMVFgE0ahY+MZVBqxezX9XjjIOG9pJc1Mgml75LW3e1yhyvxJA7ukbsFob7CibwBO1uMSD2hp4b9dNLIntg09md177IcCl4eJY5V5hldU+J+MVdIdWBtCsgt9BjrqAdS0Di/QqZMs/ekNK+pWhoKVJlsSBRY7mghu/ZIbSbUVLjc/wWMtMDzW33rSWCsqRhVHxeiwdaAEkr3jfMxpeTyYj4ZQG5y5Zj4s7R2zE+JJ8cFH6LjHXNkDSZ0kuLTr0SBdZOkHVHua3Pu92Kvn+AT6mlmZWJ3YtItE9ASzaBt0C1Q2oDFuyUdzD2JIfquP8A/v1Y9doOysWZA1qFddlcdQOtH6Q9nt6jGLo3vFMxrj3c/mVazxxvmOL1ks3z06aGSRk7ykMI5BKRexHcFBveQPHB6Htdl85l0E0PMlVQpdSEbyoWCvipKMdNkbeArHG+zsmXmKSKCNO1MQGFmyjfWPKqx7znGJc0YlflvoUBeXEqswoKurSLYgXQFAb90YvoI2xsOA6+YRJ4bE7DgNxudPX03sr1wTimdXohePwSdqavo6yNQb6mXwodcV7ty0uZldw6FEACoWUaFoX0Nd5rOrxob7CrLwLOzRws2aRkSJQ3MfY6RWzqe8SB86t/Hf1guQ4llGnJjDFmOmMBwqsW6qCCCC3Tv3fiRZGIWzVBDm6gef1/sq12GmkFiL6c7+HroqjDwHNRBiQwVFttEiMQjCmIVWNDSx8MWTsQpXLyFlIMk8YvSaIRXOxqvnnb2HEHNiaJ5Cy5ldNleYwlVYntWQ6gQ4J07j69wDiw8A4iJsrHQoxyKjAaQOjMGAUAU17fz6mGedwhfYA3Bz8QVLFVCVwYRY3B5XsUTm9VvcfywsKc91vcfywsZKHQq1l1SzPyR/wj/DjkGWWTN55JQzIc5CGX/ZsHTLBdVHdho28gThZr5I/4bfw4JZjLxR5idnVgxmimB5chUIqZfmPrC6QPiD1N2CPnVjT/AIb9mTxH1VdXfw+H2Uj/AES4ehIUIkgIo85iyMKYbO59hojcew4onpNz8MLxwZXuuo+MZGI1k95Q5HrEEmQk72w33IxesvrA0GmMivJLy40d43fdV1M5UlboWpFRdNxjJOIpFG2pGmUEyASycplYKb1APGI2BLLY1E2TfXfUyB8vdH3QlI6CB2OQCw20BPX+xXrgMClissgRZdeksO4GWgq2PVUlm8htXVse+2KRvCVPLj7sLHQ1rqtVZgLJ+cAbNsdZ6bifkuL5VJkdYY8zCyaGDQQxkab0OFUadV6gSGOoHeqGJWT4XFng8MUOWjKx6g2hdRNFQumQgO1jVuoAKiyDit/LAPsT3rjxy/ZTvrIpXYh1yvca6bbZFZDmsuynS3UfiPA35Yt/oi4UZeKwHwj1yH2aFIW//My40/s72e4REq6lMjDYHMI7KLrZbUxb7VufCidsEuy/Z7KxcTzM2W0qrQRAIihVBZn5hAodeTH08SfPFlHIHtvcHwQM0TWydy9uuqZaULJqJoDMf8/FN4hwrMTtLNKshksaaVm71hQYtK7KBuCa2FddsXQJcoB6HM/8/DnaDs+RKGVwokoDWglj5gAADo5BAYKK0su4N3qrFHwaaaN8ojDbGR1yc+W3VTV8TJGsxE5AaZKn9lcmZOc8hkJkkAJDsGGj4lyfEsec7AUa0E0KBwuNZb/ZCFGMlskhbRyyoKBTY0gh0ddyoOlTd2VtT8FZ4m1RQxTKCVaElUYA2CSKYKejA3QLbk4kcHj1Lr1M2ru0wUMmnUCjadtSsXBoD+ZP4jWClAkLbm+Vshfy0ttsoII+0bgB8b53/uqZx/jpzHCI8qN5hMkZUA3y1UsrkHdQLRbboQd/HGfnKFb1Cj7R4fXjb5521soVmK6b3jX1gWWtTgsDRogGyrDqCMRps651Uq91Q3yhOxrwRCfnIf8Azr13qsNbU1HfbDkev3CdLw+J4AMmY6Kk9jODLxMTwzzHWscfJdjrMelydIBIJBsAi7I8dhWy8Rg0ZOROumFl+xCMVvJOBIElQBmKgNauh1+rv1F7UWAFkC7IBs3FIguVlA6CJ/4TixpJpX3EkZbbcm9/guCFsQsHYuqrvCXCz2xAAjkJJ2AFx2SfLFbh7d5kmYrGhiCmVDIrKVh1KitsRr2ZT4dG32rBDiHBTmriDlCUcg2dJIKUHA6qfEe4jcDAfsv2xXIwywvG5bvEK8gC80MFMSKFNA95i17lCa3xBwKBktA3E3FmcvNc4lIW1NsWEW18tPqrBwN4uJwMuZVWeKSyFtaBAKMBdgEEr1o6T7MG14dBlY2cIqKotioGo/3fNiTQG+5IxTexfCWnklzIlljBZ0U6gZCzKCxZyKYLqB3HeKgkCqIbtFxvMmQwSTMRC3erSAzgbG1UEgA3RPU77rieo4ee1DY9DfLYdPQUcVZhgLpHZC3i7qNlpsmUizeXI35UqVsdJo9RY6HqCPeDilZ3sXleGf61I80oEi8uMcsd7dlDE1fqk2K6dDiJ2L4lO0q5dZnVWYvdigALcCx1Nbe0sfA2H7b+kGcPmkeGIgaokV0a4+9QkFnqRRuvoV07w3ZSwksHOxGx9eR8EbAyOqtK0XAF+RsD8/erpneOZKbLJPPHII2LabvdwdJWon6900SAK8RiRl3y75KN8rfL5gFEksrbllNk0bN103sWDj50g4nKCCXZt70liR7djsCcbX2e7TZUxDK5cSBSySqZKtiR8YLHTwIsDq1UALHqKXBE8H+Vx9wOSLYxhONgN8Q8m3yued0amHdb3H8sLCmPdb3H8sLGPh0KsZdV2dbjodShA95FYOZ7tCkgRTFIV1KW+T6L3h/tN7ZV28icVj4e1LsPVHn5D246OIN5D8f1wbRV09EHCMA35328CENJHHMAXE5IlxrOJIUCZalFs3dhBLbBR6/Tdj7wMV7ivBVmeMtE4WMN3RyhZOmt+Z3ehsjffqMTxxBvIfj+uF8PbyH4/rh7+JVTpu2Bs61srj6rn5eEswOzHVU3K9lMyHQuhIBTVUy7gG2+eP7324nx8CmWUuILF7IzxsK6bF3NNX1bkdMWP4e3kPx/XC+Ht5D8f1xL/i1QS5z2tdiFu9iPn7WvVKWnhkLS0YcOmEAac8kF4zlc4zJyFdAm+oSpG2o2PmvYAB8979gwU7H5rNwZjmZrmSLyihJmVyDaEEBn/un7cPHPnyX8f1wjxBvIfj+uI6fiVRAA1gbYeP3Uk7I57YttxqfFEEk7wfSfluZXduubrrrV17cGs5x+ORCjRy0fEcsEEbhgeZsQaIPmBiq/tFvIfj+uEeIt5D8f1w6m4nU0+IMDe84k3vqfNRvgiktcnIWUn4JGxLSGUk3eiLLi9Rsj4x5DVm66DBXh2cghDaY5mLnUxYxEkgBfBwOgGAJ4g3kPx/XHDxFvJfx/XE7+NVTxZzGEdQT9VGKSEaE+vJEONsJZFeHXCdJR7ijk1DUjp/t1AKlTVg+u3mcQ/gAJtsxm7IIOmLIrYoitwdt/wGGzxBvIfj+uOniDX0H4/rhN41VNGFrGAeB+6RpYeZXMxwoN0zOc6EDVHkmoUQK0hSKvaiMWfO9ow8DoI5CzRstnlDcqRZqTbc4rB4i3kv4/rjn7SbyX8f1w7/HKz+VvuP3XfykPMorls1y5Q+ksNLAhdN7lSPWYD5pw402Wtj8E3ckseXlyWLbksS+9nzwH/aLeQ/H9ccPEm8l/H9cQUnFaqkiEUYbYc77+aU1JDM7G4m6NZbPxwxlIYZIwdRFCIhS3iAZa6710xU+Jdm1amQ5hm6HX8H3Bs2SGO9m78bbBI8RbyH4/rjh4g3kPx/XEz+OVj8yG35i9xfzTG0FOAW5kHUG1jbyUXhHBhEoJOYDkhiU+Dd0qbUAk2a+re/PDvbXmZmN44IQBOoWYvygSEIMekhzv7T00rVYcHEG8h+P64Rz7eQ/H9cMPF6kggtbmQTkb3G+qljpYWOBF8tBt7rLPYvRe8ZjYfG9DIj6FSwQdIZZLZTuCe6ft2v2X4VCGEq5blTMwLaWXloPFUCvR6DfQLNnYdPf7QbyH4/rjn7RbyH4/rhj+KVL2kODcwRvofNS9jGLWJFjtv49FNn9VvcfywsQZeINpOw6Hz/XHMV8UTrJ0sjSV/9k="/>
          <p:cNvSpPr>
            <a:spLocks noChangeAspect="1" noChangeArrowheads="1"/>
          </p:cNvSpPr>
          <p:nvPr/>
        </p:nvSpPr>
        <p:spPr bwMode="auto">
          <a:xfrm>
            <a:off x="1222375" y="9223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45" descr="data:image/jpeg;base64,/9j/4AAQSkZJRgABAQAAAQABAAD/2wCEAAkGBhQSEBQUExQUFBUUFxUUFxUXFxUVFxQYFBcVFBQXFhcXHCYeFxolGhcUHy8gJCcpLCwsFR4xNTAqNSYrLCkBCQoKDgwOFw8PGikcHBwpKSkpKSkpKSkpKSkpKSkpKSkpKSksMSkpKSksKSkpKSkpKSksKSksKSkwKSwsKSwsKf/AABEIARoAswMBIgACEQEDEQH/xAAcAAAABwEBAAAAAAAAAAAAAAAAAQIDBAUHBgj/xABOEAACAQIDBAUGCwYDBgUFAAABAhEAAwQSIQUxQVETImFxgQYHMpGh0RQXIzNCUlNyk7HSYoKSssHwQ1SiFiRzg6PxJTQ14eIVRGNkwv/EABkBAAMBAQEAAAAAAAAAAAAAAAABAgMEBf/EACsRAAIBBAECBQQCAwAAAAAAAAABEQIDEjEhUWEEFBVBoQWB0fBxkRMyUv/aAAwDAQACEQMRAD8A7rB4VbGFBIk27ckAAHRc5A9Z41zdnzsWXbKmGxDsdyrkYnwBrr9p2SbF1QCSUcADUnqkAVjfk7s7FYa+LjYTFMMpUhUdSZEQZUgjhHbzisvD26K08jpO9HnLTQ/AsbBBIOQEEASSOyOND40rIicJjBIBEouoYwsa6ySAOdczs7aWJtMs4HGEKrqABcOpv/CF1Zd25TxMTUtfKG/1C2z8YcnRkAIwnosrKfR35hv7ByrqVij/AJ+RF2nnZw5LAYbFkpOYBFOSN+YBur4058aWHG/DYwTum2NdJ062ugPqrkcBtC9axOLvfAcZGIghQjiG3tnOXrKWLHSpdzbLG6HODxwi4LkC3p8wbDA6cjIOnI1b8PROvkR0J87uFABNnFANuJRADG+CX1pR86uG1+QxgggH5MCJ3A9beeHOuH2ped8PhbKYTFj4KZDMhlgdXjKpyksAZ1FXb+VDF83wbaAi4lzcRngpmzqNAOpIUaSfo7qb8PbjXyIvV862Fj5nF9/RgT2+l2GlP528IJzW8Usb5tgRO6etpVAvlWUD/wC64s9Jat2/m26pt2riBgSd8vO4aT31C2jt0PZxFsYfGsL1u3aTPb+bWyp6MHUl/lJYnf1jv3VK8PQ3/r8gdT8cWBHDE/wL+ulfHFgOWI/gH66xz4DcjWzd/gf3Uhtnv9ld/gf3V1eSs/rLxRs6+eXZ/wD+x+GP10Z88Wz+eI/C/wDlWItgLn2dz+BvdSlwL8Uf+BvdVeRsBijbx52tn75vj/lGP5qUvnb2f9a9+E3vrEXsNEdGw/dai+Dt9Vh4N7qnyVrr8kwbePO3s4b3vfhNRnztbNP+Jd/CesKe2Z3N6jRpaMSZ/vwp+Qsxt/v2CEbsvnX2b9pc8bT0v41dm/av+Fc91YGZJ3H2+6jNs8j7aPIWurHibyfOps37Z/wrvuqXs3y+wOIvLZtXWa45hRkuLJAJ3kQNAa8+pbrpvNwh/wDqmG+838j1lc8FappbT0EI3k2V4k0KDvB40K8UQTjSo+c86duPp66o/KHCPcS0EnMLqsCJgMiXGQtH0cwUHvpU8sbLxLh508t4x6Wn9iuJey9y6157dzo7gstctwxItI90BGUamDldl3wx0NLxGzxcur0NtOgNxDD2m6E3Bav526PTSDbWdAWA3xW6SIdR2pvHnR9MRxiK4bC7EdrrL0Vg5BiIFy1cNgE3LZXolHoqRBieLU3hcL1ENzMoHRa3rTXbWb4PbUrdXQgzIVuGWN9VCFkd4cQw4mjOIPM1y923cOz7eVcrB7IUMHYAC+oDGevkgAwdQpg0zh7vRXbXTZg63L3TXIdluFrfybgqNEIgBR6JBXhJQ5OvN9uZoJdfma4xFuPjGu2cxytduJ6SpdHR4QFDIiGBcDkYPA1AwJRmzXRbUFVKjEJfLCbuIJC5D1TETPZwogUmh/CG5mia+x4mkAcqUBSgoV0rDifbQ6Y86TQy0AOC+TxpC3m40U0BRAChcPZ6qI3TyHqFJoitMA2uHkPUKDXOxfVRhaS4/vhQEBh+xfUKWh1GijuAFIUaULTHMBFDExN2ZOlCn7m/hQrCBkC+KSppV4czPsrk/OLtK7YwYey7IxuoMy6GCG0pUFPg7AU4jVz+1vKZcLbslke694qiIkZmbKpPpacR66meT+37eMtdLbDLDFSrQGVljTSQd41rdImS2I7f7/smkhdZkgiuTx3nGsWbty26XibThGYKpUTxnNu7N5pPxm4bI7ZL0o62wmQBnLzlgE6DTjrrTgWSOwY0SMOGlZ95Qeck9CjYcXLbi9kuK9tSVyiShmRmPCOR3Vct5wsMLuSLwAdbbObcIjvqqMZkHfOnA04FkjqWfWNaM3O01yHxn4TNlIvr1mQk25UFe1SZ7hrSj5xsL0auBeYu7WxbW3NyUyk6TH0l4zrRASjrCKAFcDtHzkDpsJ0BY2rpPSzazNGbLC/tA5pA7OdObD84SJYBxF25iLj3LoUW7MNlthSeroIEnX3GiB5I7wihNcxiPONhFFsg3X6RDcAS2SVQEqS4kZYIPqroMHjVu21uWzmRwGU8wdRSgE0x/MKEU2d9KWgYYtxQY0GNEpoAVMUk3AaDUhDzoAdo0GopINC3alhM03oTA5M76FOsRO/8qFYAQr4rjPOfhXfAgIrOelQwqljADawoJrs7pqu2ptu1hbfSXnyJIWYY6mYHV7qVsurRwu2/KS5iEw6LZxdm0HVL56Ng7AgQEKywEB+WsVfea+wyYS4GVl+WcgMCpjKgGjAHxqenl7gzba4MQMqMEPVeSzSVCrEtMEyORqr2z5f64U4V0uJeuMlwsrSMuTSDBU9Y+yuhGXHU5fyjw1zNtOLdw5r9kiFY5hLyRA1Hrpra1y9bxOMKi4qvfsh7gQkqhDSUMGD2ju411/k/5xLZwqXMXdVHd7gVUV9VQgEwswNd9ddg8et5FuW3zowlWBMEbu/2UTAsUzGPgTDCXSlu8UXHI2qMXyBXhmBEydNTxO/WnsXgs2LvhreId72KS7atAuiNbcu/SN1SJEr625VqKeWWEN42hiFNwErHWiRJIDRBOm4HWomO8t8OLBe1eVmdLrWVIuRca0pYjcOIE7uNOQhdTOsBaYdB1W/9SY7juPR67vbTGHxTqcjF7du5ir+e4qfKLCpCo+UlZnhvmuy2V50C74VL3RKL1tmuuC46JszhFA13hV9ddJ/tnhCEPwhIcMynr9YW5DkdXhB9tEsUIzHZV3orezLjhgi378mDpLJG7jH5VH2LiRhzhr91fk1bFKZVoLFIyGBxkDuatX/2zweQt8Jt5RlkyfpTl0iZIU6Rw4VPwG0rd9M9p1uIdMymRI4HkRTkcIyHa+0TcRVa2uDQ4ZnVLSZTcJZsqFyubId8aDfWm+RQ/wDDsL/wl/rUjF+UmFt3hauX7S3TpkZgG14HlPImlP5R4YXugN+0LshejzDNJ4RundpvpMa4J5ajUVVXPKfD5riJfstdRXPR5xMopME+GuumtVFvy5UYI3rjYdb5S46WVuBg+QkCCCZmOfA0oHKOuFERyrn9k+WNl8PYuX7lmw95cwttcA+kVEZtY049tT32/hkYq1+yGBCkG4oIY7hE76ByiypLLOlc9gvLO3cxWJsnJbXD69Kbi5XEwxA0iOOppnyg8uLVmwt6wbWIm6lo5bmi5gTPVnXTcaAlHU5YpdoaioK7XtG50Qu2zc+zzrn5+jM+yplj0hSeg2JZBNHTjqJ40KwGQbjDgZrivOn/AORX/jW/yeuww4+TXu/oKM2Q0ZgCN8EAj1Gnb4KqUoxja1v/AHjEkN0apjrUuAIt/Ow0btImgAvSWSjvcDYu6ekcKOkb5OWXLpB3+NbT8EQg9RSG9IZV63fpr486NcEmg6NIX0eqvV+7pp4cq3kywMP2djVFm0k27ZKYpunIBeCH+SQkwubUbp69an5uT/4bh/3v52q9Oy7WnyVrqzHUTSd8aaTT9m2qjKqhQOAAUDwGlJsFTBj2xMZYVBau2zdvHF3cgV8jWjlUB2X6Qkbj9U1T2MQjW8IgYFkXF5hxGdGInvGtbmuzrQuG4LaZzvfKoY/vRNJGx7H2Fnj/AIdv6WjcOM605DEyDA5FOBzFROExAnSCxN9V7zJAHhVemIU28MqsCyYfFBgD6JPSsAfDWtyGy7PU+StfJ6p1E6ms9XTq68qa/wDoGH+wscR82n0vS4caciwMyNi1awGzitu0LuIcE33zQjBoDkAgNE7m0gbjXQ+ahYwt/XN/vD9b63VTXxrr7uxbLoqNZtMi6qhRSq/dWIFO4PZ9u0CLaJbBMkIoUEnjA4+6iR4wY/5UFRc2kGy5jfsZQYzRLExOsRG7speCv4dTiBiUuO/w1QgtlVuBoeC06lJie2K1bEbCsXLguvZtPcWIdkUsI3a9lJfyew5vdObFo3ZnpMgzTznn276JFiZLsq7hhh0F1Xa+b+K6M2yoynImt0bys/k1VOzlTKOkyx8DvFc0RnzXMkT9Kd1bYvkzhhca4MPZ6RpDNkEnNo3rBM99NnyTwhCzhrMICqjIIUGSQB3knxNOQwMds4aQ4Zrar8EtznXO2XOsC2N4aYM8s1HjsIDbxjRmZfggRyCGAYAGJ1EgCR2VsN/yUwbBA2GtHoxCAr6IkmO0SSdedOv5M4Z8+axbPSFS8j0yvozrwpSLAyvG2bCXNpF7SuIshEByGWKliCuoWYJjf7aqsdhyrXw3Rz0mFJFsZVHVJAAHIEAnjBPGtoxXkthbhZnsW2ZhlZiNSAAACZ7F136VGPkbggIGHtAEqYAOpX0Zg8JPrNEjwZl2y7E3rbl7axjzBys153lSQSBonfxJrbUeGqoTyXwy3un6C30szngzP1omJ7Yq2tXJIpN8FUqANc1oUZHZR1ywWQsOPkx3UpRRWPml7jRrWlAx0UsUhaUa0EHRhaSjzSxQIIihRiiY0ALNJFFR0wDmjogKFAAmgaFCgA6KaEUjo9ZmmIXRUdAUhiSDQy8xSmWm2BpALoWl63roCl2X61NgGqUKcDUdYAVdj5pe6lI1JsmLIngP6ULd63p1/YaaaRSUj6mlA0gXrf1/ZSlvW/r+w1WaFDFKaBNDpE+v7KC3rf1/ZRmghhrQNGbtsfTFE1639oKeaCGCaBNH0tv64oG5b+uKM0EMIGgTQL2/riiS5b+0FGaCGKoA0C6fXFEHT64qskEMPPRKaPqb+kFEhT7QUZIUMBFCaUSh+mvrFGMn119Y99LJByJmiY0slfrr7KIZPrr6x76WSDkQDSrKa6UZK/XX1j30aFZ0ZSfCnkghilOm6hS1tczQrEJKifkB90/0qBaFWCD5AfdqEgqKjotigKGSgi0Lm+szVCxS0poDtpUnuoGKZhSbm+ku3Dj2f3pRLbkdY+Ake3eaACuXQDBOv1YJPqFA3SdyHxIX3mlC1HKOQpUUDI4Fz9gD94+6lZX4ZP8AV76dOoo13UxQNC443qD3N/Qj+tH0w+kCD2jT1jSnQeVFxoAQZ8KPKdKJ7WszB7P6jcaJrkelu4nl38qBC8tGppBfTTd2caUjUMYccaIDnSl50D+VIBNSsBGceP5GozKe6pGz/nB4/lVUk16ZaLQoBaFbnGVNv5gfd91RFapgHyA+77qhJWVR0WxyaI6HWh3UY31maoVFN3JaQpjm0Ax2CdCaqtrbVu2swW2GExmzEQPVEncKbwXlE5gPbW2u5T8ow3xB0BUzz508WTmpgurNrKIE6cyST3k7zTk01nff1fUwowHP1f8AVSLkc03UkikHPwyf6qavs43BSeWtEBJI7aMLy3VQ4jyjKEqUBIgkgtABMDcCS0g6es01ivKxlDE2wIMAEupbdOWVAmCYBOsGqwZOaOkUchRkx31U7L26L6Bkyw2o1PqOmh7KngNwC98n3UoaGqkxbmOG+gmup/vspLu26FntLR/LSVLaaKOzMf00BIfRZB1d3FRy/Z5d1OWbqsJUyDx/Pxqn2x5RfByqlA5YSFV+t2aFe+qzA+WBe5pZKAnKyl5PY0BdDv3+kN0wKvBtEOtJwdaBFA79abw2IziYG8jQ5gQIIMxxkU4QKzNE5DmpOAPyg/vhUYHnTuAaLg8fyNUtkVaZa5qFCaFbnIVQPyH7p9lQ0FTAvyPgahpWNR0WxwAUTLvijSkgyx5DTskwfZp66g0I9zAq6srgNJJPadNe+qltita9CSumbKFm4iyclwEa796kacKsru17dtipkkMAQIMZtB49gk0q5tu0vpsbczHSApMfVJ0O7ny51Skl4sRhUkTauGBAZGBfKeQDEOncTHKlviriD5QDKNS6AkAftKesvfqO6oeJeyzB1xARo0ZSsns1B07CCKQNuuCR8leA3FHyvGnpKJE9oIHdThsWSReI8gQQQeI1BHYRvpjFzBifCBPIa7tdKoF2rg2JhhZZYnKQjL3qOq4nsYa8KW1x1ATpLrsZZCbDMhE8VC5hGbnHKiB5ScTb2gfhKhWVGu3GYsF6SDDBRuGeGg9u8bqd29tO5ctMLuIJFsKxHQkHpetlAn0RukngeExRbc2C93FOVJXKwbIA4Od4LFJQZRoCePKahbV2UzkhX6Qg5AUtqpiWNxrvRiW3LqdSW3cK6VHByueSb5AvnuXFLET1oAAmdOG71VpuHfq7yY4kn+xXAeQ+x2t2izFrZLdb5K45hdI00X1GOIrrrWMthWZ73V0IUfJmDoC0QTOvId9Z3OXwa2uFyWdzGgGIJJ3AAkkcx2dtR3uXDAGRC24EM55awQB6zUTD4tes6Io0gszZAB26En1AUFxIdQHvW4O9bZgHsYnrR6qzg0yGHIzMbZ6e8AUDkZlVidRwUKBPEkTx1pvYfkiLR6S6xuXScxaTJPGSdSPZ2VPs47Do4QMqmN2YRHgacx+30TelwzIACMJIEwMwEzTl6QljMsPBPkuOu5XuPkjmFVmX82Hc3KrACq6xF+w5TQ9IzKTwdTKmR2+wmpmExWdFYfSEx9U7mHgZHhWbNKWO99SMAs3B4/lTAOtStnr1wT201sVWmT6FKAo63OQqf8Ed1RIqWR8iPu+6oiDnWLOi2KzwJ5a0WHSFHM6nvOpprGnqR9YqvL0mUH2TUkqeFSaFJtDydF1y6MEaTPVVs0REz/SotnyYuo9tldIth+oWuZTnESFIIU9uvhXRWE0b7zfnTo0p5PROCZUJtEoYa0oO6UdCf4WCmlYu6LoA6Bn6ymLgtoNDJ9KT7DVqVHIeoUIokeLKG9eaOthQ4H0cqE968D6qi4raZt3Lbi26IQykO6kITlKxr1ZAIynTdqDv6h9a57ypwpewy8CNRoM3KZPOPVTpcsmpQWmEs2yemUk9IA2fMYKkDLGsARFDCqjAlNQ06gzv3wdYHHTnPGqhPJfC3RbfohGUNlBdbfWgnqAxG/TjUpvJ211upk3qCjFerEAQOqRHMTQ/5Hz0IuP20mGYWVLXLja5IBKKTvY6TJO469w1o8FfBAyYdmcD07rLxiYJJieQjdVa3kpZsYlHQNmALSWJOsAaEaaBvXXUYK0I079DP9KpwlwQk2+Svv2nLK5sIShB6rJOmvEanQbyBUqztEk6Wbk9ptieW5qnhNaC2vyqJNI6FEcNiHuFwlqyARAJDl8pBmQsL7e6omL8iemudK91lc6kguwJ03glViBuyxXVqoGtAU8mtE4J7IWysGLVs21JgO4k799OYcBXdRp9Mdmac0fvAnxpyx9L77fnTd9CLtsjiHU+oOvtU1JaH81ScBrcHjUYKKk4JOuPH8qFsVWmWdHRChW5ylW3zI7qhqamP8z4VEFZ1G1AziBrb++D6lY/0qUdKj3vStn9r81YVJI019VZmo1h9zfeb86eFR8NuP3n/mNSQmlD2CAKIj+lKii3UDkE1UbXtlhEcYiRr7NKtXaBJqm2xeCpJI17G4a8Nx76qnZNWhzYocWbR6sHMrb9EGYW8vA7hqeFS0us2bdIfLAkDLPGdd3LfUPYYYWbYYmYJ11CnMxKjkADu7KlrZChspPWYsZ60kxIHLcKb2JaKzE25v3J1PVgfsxoImd4fXjVvhbZG/kB2eqqjGYHJfVixYusHNBAyHcsAQIb2TVlgbRHEAcvzpvQlsnMtJNLnTfSJBNZyaBlvbSTSweVEW7NaYDGH3N999PGixJPUPJx7QwNDDR1vvv+dDFnRB+2vsk0B7D8U/gj1x4/lUcCak4EdceP5U0TVplmKFACjraDkKl/mf3aiJUq78z4VFWs6je2NY/RAR9FkY9wYZv9JPqqR30h0zKVO4yPXpSMLezKO7Wd4IkH2zWbNRWH3Gfrv/MafzUzhxofvP8AzGnstAChRA6UmKDGgYxjXOWFMNpr2d/Cudxtl7twWc5OYxIBlVA1bUxI038SKtsTjVbQxHE7z7N1RthFWuXWUbyEDcwsMxHZmYD90VouFJlVy4G8UL3wb5MAQS0kjrLmaREEgkHw0pnYuNuvdI4JDkG6ZK3ElRGTrQGSZOhqeyzh7aDUuAig89QWPcMx8KFjAhGcJnLIwjM5fqlE6ssdAR7QOVE8BDlDu0bLXGSBlZM7rDAhiMoynTcQTrwJqTg8QGAidedNW8WHupEyoeQdGHoCCOc1HRMt9lGgPWHc0k/6gfZS9oK0W4ikg0aGKBWpLFChG+in/tQZtOFJAR8Ivp/ff1TSMVJuWhwl3PcqlR7XFLwzRm++/wDSkoZvux3Kq2x3t139nR+qmIkrMU7gG+U9f5U2Wp7AP1xpz/Kmtiq0yzU6UKMUK3OQqbvzPhUMGpl0/JeFRErKo6LYqfVTCGHZeDdde/QOPXB/ep8AmmcTZJ3ekpzL3wQR3EEg9/ZUGg5hX0Pe38xp9m0qFs28Gthl4lt/DrsCDyIiPCpZpDQobhSLp0NA6Cm7lzTrc9KEBSbXwShCwYDmezl205sqx0OHzOxzXCG62mUFiwWNY0knvPKo+1j0rixbnMw4H0E0zkzI04cyQKTtQtlVC0vdBBbeERQM4UCMxMgE8jGtbe0GGnJN2LfD2jcgyC6gEQUQNIEcCRlJ56DhTFjFn4fd16nR2p00zaZWHg8eFM7KxRt3Ly582iFRGXUhhMTroo4jdzpOGvNaxpBjrKlsksB1hbVjE8Oqw/7Uo2UnwiZtK+oxKFgI6Ng7ayoZgEaRwBVpPI8hS9pvluC5OZcuU7gYBnNpoYlp7+w1X3bTPeYlWOdUIylSFCyI1M74MdtP7PUh1tsRkb0ARqpUTlg8IB9RGtEe4p9i7w7AjSdaeBqqUtYdU323nKdBlIElCePEjskcKsrbSNKho0THB20RFEedLJJ7qmC2RbdwKtxjuDuT4GlYS1CCdGY5m+8xkjw3eFR7YzMyj0VuMzdpmVX/APrwXnU2IpslAK0/gGhx4/lTHfT+AnOO4/lTWyatMtFbThQpuOyhW5ykC63yPh7qhIamXfmj3e6oQOlZVHRbHA9GNaQKUTOtQaor8Ihtyw9Bi7OOKtnbriOERm7gedWRbuqPgTKDlLfzNQZOiH/498CT0fOAN679OEaabkxLgkyIqp2sbszbNuAB1XB9eYGR6qsBdWJBBB4giI3gzXObbtF3CKqzcIWQWJM8eUABj2Qaqlck16H9h2yLTXHUh72ZyBqVtqYCg8Z3/vdlV2KxKtjBC3DbtqUlEJUtJa4cynnpP7NWO1nBHwdSBmGSIkrbTQTG4b9+/wADTtrB9EIUdWIAggab9QOrwjn7avWyInRW2QrYoAC4JViYVrc5SpUb55j96ndsYELiEChpfoyCHOYMtyGhi0jRo8acwInFN1SsWzrMgy1uQDxijvY0XMXbgT0TdGTH0mJOnMABT/2p+4vYcxlrorlsgFgZt9ZydwzqdTv0b107isG+XPbyZlIbWRqCDl7JEie2m9q3g1xFAkqc5471yCPWfVVtYEpBA7ogeqpmOSolwQMfcXEYVmt6lDmEaMrIdQe0aihszGNlBkNPEmOE7vVwoWZs34+he38swGh8QI8BVbs5MrFSdVYpB0iCR6og+NP2D3R1CNIkg6+z/wBqK45AgbzuB4dp7KZTERAGUngAZEczpoP7FOIsanUkyfVoByHZUGg3hEgMB9dySd5JbUntqQCOFNYYSGmfTf8AmNLqWNIWpp/AnrjuNQw8VL2cflPA/lVUk16ZZUKOhW5ywVl0/JeHuqCnZU27814e6q9TWVRvbHvzokaN/Omxc9dGr+PGoNUJwNzqL+9/M1SSZFQcIWVQpRvpbspHpE/Wp44j9l/UvvoaGU+3fJRL/XWVffAYqrmCBOX0W1nMAe0VAwFq1Z1dHtYhFzE3WIW4PpKr5mVxoN0HQaV05vmPQf1D301eYOCrWnZTvDKpB8CapVP3IdKOa8n2ZjmZodiSSSYYnkI5cOUV0mOxgVdePZpunSTvqufZCAzbW7bPILmUcdxafbVNjsFi7vphgskQLbEwDAIAaF04a1fFTM+aUTNnX8186EgW25T13QCfGT4UrZ4L4rNwzvcJ1iFU2we7MdKYtbNW2kW7GJVpk3GTMWGoO5yZ100gHWKqdj3sRaBVsJiGJgKwBUqqyF0GhbUkzA4VUSTMQdHh73SXmuD0WjLP1VMj1kk+IroEeBXFbIxmKHRocHeVQVUuWGirO8KOQHOups32I1BXuR2PrYD8qipGlDGNutFuTIIIKxG8agRxmIjlUM7LfEOrlfg4BB6pOZwNwMgaRp1lBHCdDV0GUGQHJHEqxPgY08KP4QOTd2R/dSmEPFN8i7VpVBAntJMk953nxpeao5xA0HW0P1H91F8KG4B/4H91SXA7YOh++/8AMadmothtDM6sxEyNJ36+FOZ9KQCyRUvZh+U8DVeTO6pezfnPA1S2TVot5o6QDR1scslTtHHLZw73HBKouYgbyByrjx508B9liPUv666HyuWdn4jX/CP9Kxbye2bbvXLgukhUs3bsgxrbAIk5W014A13+FsWrlDqr9ik9ml/Gls/7PE/wr+uljzqbN+piR+4v664/HeR1q26wt8p02HtNr9G8hOfMbYA60CdRvEyae/2Iw7W86teHXvKVLKYFv4QFPoDebA48SNNCejy3hdwwyOsTzpbN+riRP7C/rpQ85+zR9HEj9wfrrnMV5uLCHR7zy9oAiNBcvXLTEhbZ3ZTvgTxGgNJf8kMllrjdMpFm+5zLAD2r4tBSSNOoZI3+FNeF8LVqQyfU74+c3ZnLE/wf/KgfOhsznifw/wD3rGOk4U2TXQvpljuUm+ptXxn7LiJxA/5Z99GvnN2X9bEfhGsPJM0WfWq9Lsdx89TcT5zNl/XxH4TUR85Wyj9O/wDhNWIb6Emj0ux3Hz1Nv+MjZf2l/wDCanF842yz/i3/AMJvdWFZqNGo9KsdxOepuvxi7L+2vfhP7qL4xtl/bXfwrn6axDph301m1pelWe/79hS+pup84Wy/t7v4Vz9ND4xNl/b3fwrn6KwsmgTT9Ks9wl9Tc/jB2X/mLn4V39FAeX+y4/8AMXPwrv6KwpjRgVPpVnv8fgcvqbp/t7ss/wD3D/hXf0VZbC8qMFiLuTD3jccKzQUdeqIkyVHMca89Cu58zv8A6gf+Dc/NKxv/AE61btupTwS242bZnoUmaFeE2ZlXtjBG7hLltYzXEZRJgSRpJ5Vl480mN4Gx+If01rNk9RKliumx4mu0mqSpgxz4pMf9az+Mf00XxR4/nZ/GP6a2hKUK6V9Qu9v6JyMVHml2hztfjn3UbeabaBGvRn/nT+dbUDQmq9Qu9F/QsmYiPNFj/q2vxlpJ80eP+pb/ABU99bkDRmmvqN3sGbMJ+KTaH2Vv8W376afzR7R+yT8W3763oGkW95760X1C9vj9+482YN8UW0fsk/FtfqofFJtH7FPxbf6q3uaM0/UL3b9+4/8AI2YCPNHtH7FfxbX6qJvNLtH7BfxbX6q32g1P1C92+fyGbMCHmm2l9gv4tr9VJPmm2l9gPxbX6q9ACmrZ6zeFHqF7t8/kWbMD+KjaX+X/AOpa/VRHzVbS/wAv/wBS1+uvQTUlafqF7t8/kMjAT5rNo/5f/qWf1UXxX7R/yx/EtfrrfmpBpeoXe3z+R5swRfNdtH/L/wDUtfrrq/Nz5FYvCYtrl+0EXonUHOjalkMQpncDWoGkE1le8bcrodLiGLKRKuDQps0deSB//9k="/>
          <p:cNvSpPr>
            <a:spLocks noChangeAspect="1" noChangeArrowheads="1"/>
          </p:cNvSpPr>
          <p:nvPr/>
        </p:nvSpPr>
        <p:spPr bwMode="auto">
          <a:xfrm>
            <a:off x="1374775" y="10747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5344" name="Picture 48"/>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432489">
            <a:off x="5725922" y="1231328"/>
            <a:ext cx="1344935" cy="2118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1" name="AutoShape 50" descr="data:image/jpeg;base64,/9j/4AAQSkZJRgABAQAAAQABAAD/2wCEAAkGBxQQEhUUEhQVFhUUGBgVFxQWFxUVFRkaFBcXHRQUFBcYHCggGBwlHBgWITEiJSsrLi4vGCAzODMsNygtLiwBCgoKDg0OGxAQGy0eHiAsLi8sLSwvLCwtLC0yLCwsLCwsLCwtLCwsLCwsLCwsLCw0LCwsLCwsLCwsLCssLCwsLP/AABEIANUAiAMBIgACEQEDEQH/xAAbAAACAgMBAAAAAAAAAAAAAAAABQMEAQIGB//EAEYQAAEDAgMCBg8HAgYDAQAAAAEAAgMEERIhMQUTBiJBUWFzFCMyMzRTZHFygZGSsrPjFhckUqGj0UKxB0NiwfDxRJOiNf/EABoBAQEAAwEBAAAAAAAAAAAAAAABAgMEBQb/xAAoEQACAgAFAgYDAQAAAAAAAAAAAQIRAxIhMVEUQQQTIjNhgULR8XH/2gAMAwEAAhEDEQA/AE9DSR7uPtcfcNPcNvoNVaFHH4qP3GqOg73H6DPhCtryJyd7nuQSrYj7Di8XH7jf4WOw4vFx+43+FOhYOb5N2SPBB2FF4uP3GoFHH4uP3G/wp0JnlyMkeCA0cfi4/cb/AAsdhxeLj9xqnRZTPLkZY8EHYUfi4/casiii8XH7jVOhM0uRkjwQdhReLj9xqx2FF4uP3GqwhXNLkZI8FfsKLxcfuN/hZNFF4uP3G/wp0JmfIyx4K5o4/FR+43+EdhxeKj9xv8KeyCEzPkZY8FKspIxG/tbO4ee4byN8yFNW97k9B/woXRhN0c2LFWQ0He4+rZ8IVoKrQd6j9Bnwq1ZacTdmeHsjYLN1hC1nQbLCysEKAyhYQVaBPHG0gZ2dfPmsRl+ot61syBpt2wC/Rpl/wKsgKkLbI4zgu7U8b1jTLQaC61iiY4cZ4aeUAX1Odv7quhNAWhBHh74L5ZW0zGvPcf2WojYR3VjmDca2Ooz0I5FXWCmgoudhtytIDfLTo5lpUwNAyeLgZjlJy/vn7FVQgoire9yeg/4ULFd3uT0H/ChdGFsc+LuQUHeo+rZ8ITKr1b6I0N0u2eO1x+gz4QmNUblptYYcswcvUsJ7ssOxEshZaBymw57E/oFb2ps8078DnBzrB3FBsA4ZarXTqzdmV0VEICmqaR0eHGBxxiaQQQRziyhW0iBZQhCghCs1NC+INc8AB4u2zmnEPzNANyOlEnuS0tCshWaSgfNfdgHCLu4zQQBq4gnTpVe3/BmPUeVWtLFrYwhCFCmCsLZDmmwNjY6GxsbagHQlKI2V63vcnoP+EoRWd7k9B/wlC6MLY58Xchoe9R9Wz4QmE7QMNr5tzvpc83Ql9B3qPq2fCEyqD3Po63v/ANeZYT3YhsiGTQ+Yrp+EFCZqlwa4AtgZJY3zDW3dmNORc42ne8OwMe+wzwtLrX0vbTlXVmoa+ukAcM6d0IN8i/ABhB01Vgk1TJjOpJx7I5ygo9815DgDGwyEEHNo1sRy9HSr+1IHSNomtF3OgsG9JcpNjUb4m1AkGE9jvGEubi5NACVagrWRSUD3kYWwkON+5xEi5WSgstGM5tyta1+hNHs8Pc5jJGvkaHHCAbHD3QY7lIz89loaMNDC94aZG42jCTxTk1ziNL+tXpKeqiceMQ0f5t2Bhaf6g7pHIM81LsudzxHDPEHwkWa8izo2/mEmlhzHmWGVPQ2Oct1qhDi9qf7apnPioyMPeLcZzG8v+ohLDtBwaWNEZYLtDjG0uLeR2LW9s7q5t4gx0fRBY8tuNoUSSToSzOUdK/hZ4OUrm9kE4bdjyDivY7m5GlJ+xcLGvkdgD74BbE4hurrXybf2pjwZcAai9henkH9sgp6h0k0MDqfPdxCOSNuEua5uhLTnY9HMsqTijHM1N/P6KLdiPL3R4m3DN6054Xste4P9PrUY2biY97JWPMYDntaHAhp/qFxxgOhX9lvfvZN64FwppW5kHDkLMyyv0ZqvwffZtTc2vTuA892qZYlc5667UaO2PhDS6aNoezGwuDhi1u3/AE2tr0qKqhe2CI7zFG9z8LbEYXN7u4PSVPtt12UvRAB5jiWKw/g6Ycz5svORZVpaoJydPliOt73J6D/hKysVve5PQf8ACULPC2GLuQ0B7XH6DPhCY1JzGVhbnv8ArbNL6Bt44hzsYP8A5CY1hPFvcHDygg+u+ud1qnuxDZBSvs62J4DrA4DY5/odUx2ls6GnmdC98tmkAvswgXAN8NgbZpWzUecf3C6DhXFEa2XePcBdt2taS7uRkCTbPnVivTb5En66XdMUbToHU8jo3WJFiCNCDoR5/wDZV42XIFw25AxHQX5Snm1phKwVTmC8rt3FGb4WMiGbnWIxOOnMoYqFjmwShowvl3Ekd3YQ7KzmZ3FxyZo4aljienX/AAVVEQY5zQWuDSQHNzaekFaW/wCk8ZQRYqxpabU9ywhxDrYyMNzlpykKKClZUQyFke7kjdGBZ7nNcJXYQHYtCDyrFwdlWNFIUIAsmFc1kMrogwPaw4XOcXBziLYiCDZuemShp23B3cZe6/8AUC5rW/03w2Fzyk20yUymzOqsrOasFdHDshhqY4y2zZoRJYknduLSThIOYuOVVqCnina57Y8AgbicTJbeEntYJNsGYJJFuhZeWzX58RbUUWBjS4gOP+V/WGkd078t7aHNVyEzmgaY3vfu2yBzSMEgdvA4nFduIm4yN+lLSsZKjOMr3MLFllChkV63vcnoP+EoWa49rk9B/wAJQt+FsaMXch2ee1xegz4Qrd12mxNi05p4CYmEmKMnXUsbc6pvBwfpiR2lmZ5j/K0SxU5UaI48UjzYH9Lf3TDb9a2oqJJWXwuItfXIAL0Ws4PUsbHPFMx2EE4RkSBra+Sp8H9n0lZAydtI1jJAHMxWJIPKQDlouzppVVmPWYebNTOFZVNdAIX3G7eXxuAJ7ru2OA9RBCmbtBrGwxNuWRyiZ7iLFzrjuRzAX11XpH2XpPER+xH2XpPER+xF4efJH4vDfZnnB2k3FWGx/EAhmWnHvxuZRbOrhFHMM8b90WG2V43l3G/Rel/Zek8RH7Fn7L0niGexOnnd2TqsKqpnnO0paed5lxSRufm+PBiGLK+B19D0rQ1EbqcRFzoy17nHi4xIHZNxWIzA9S9IPBek8Qz2KpHsmgdM6ARM3rGiRzcLsmuJDTfTkV6eV2F4qCSWuhx7NrxNqIZBjLI4RGche4a4aetLtjVjYg+OUExytDH4bYmlvcubfW1yvTPsvSeIYs/Zek8QxPIne46rCqqZ5ZNFE0HA9zzyHDuwOk3JJPQLKsV639l6TxDPYj7LUniGewrB+FlyZrx0EtmeRrNl639lqTxDP1/lH2VpPEM/X+U6WXJevhweO1o7XJ6D/hKwvVNucGaVtNO5sLARDKQc8iGOQtkMBpGuXi4t7FPYXg1P1MXy2p3SjNvnSXYPg1P1MXwNTulPGHnXlS937NH4jCv71J6DvhKQ/wCGn/5dH1TU/rWExvA1LXAecg2XL8CZpKSgp4ZaaoEkcYa4BjXC45iHWK+gWxzHSVb3iwjAuTYl3ctAFy4gZnmt0pfs3ar3VUtNJgJZHHK17Li7XlzS1zSTYgt587pRtWWpmfE4wzdjiY7yIACUsEY3bnNBu5mPFcA3yHIrGyKVw2jLKIHRROpo2NcQ1oLhI8kWabg2I1VA04S7XFHAZSAeMxnGNmNMjg3E88jRe5PMFmevNPFJNO+MxRsMhewEdzckWJN+g3VraFiwh8Zka7JzLB2R14p1HQuMPBHG2rgp95DSVEGBrJMWFsxJ40LHZsYBa40zyGRUB1FJNUSRskLY2lwDt0cWINdyF97YrdFrqlFtwtq6qKYMDKeGOfei4OF5kuHA8wZyc6NjbZnLGRzUk7ZmgNdYNMJIFi5suK2E68/QqdZsJ89XXYgWxVFJFC2TK2IGbELa5Ymn1qgzLwpc2lNV2mwAk7HxXm3etrh1t5bPDbXK/KrMe2pn1UlPGyMgQxzMkcXCwkLhZ7eXTkt6lFsGrlZCyGajk38bQy7WtML8IAD2y3sAdc8+hWKKjkG0pZnMtG6miYHAgtxNe8uaOXIEKA12ftmeR9RTuZH2RAYjcF26cya+GQXzFsLrtvyBbM2xMawUrRG8NZvJ3txDdB2UTcybucQcuZqqvjngq6+oZA6QOgpxE1pb2x7N9doucrYm3vbVbcG6d1JEMTJJKieQPqJMBa0ueRjNzo1gyA5gqC5tnaM8MMs4EYEQc8ROvic1ndcYHikgZZFOaWYSMa8aOaHC+tnC4uuEdTzPo6tk1PNJVvbOL4Q5hvi3YhcThDcOEADPnzuu12Swthia4WLY2Ag6ghouCoCHhF4JUdTL8tyFnhF4JUdTL8tyEBzmwT+Gp+pi+Bqd03dDzpHsLwan6mL5bU7pe6HnXz7937On8RwUJXwo2maSknnABMUbngHS4GV+i9kgmoansZphbIakBsgmfMwNe/IuEgBIwEXFg2wByX0FHMdk9twbG3Tll055Lj9m1VTVRW3rhJHWyMxta0AxQyEFsg0sW5ZZ3IXYhcxwGb2qpHllV81yoHVBLM50u9jaxrX2iLXYi9lhxnC3FN7i3Qrtl5vXVkkdHtAskkBirA2M4iSxvaeK0m5tmculPuFv4CnNVC5wMBa5zXPc9sjLgPY4OJztcg6g+xQHVWWk0gY0ucQGtBJJ0AAzJXN0Mpq62qa8ndUu6jZGCWgukaXPkfY8bItAGgzSXa85LNq0Ty57Iads0ZLiXNEjZO1l2rgHMuL8hsqDvaeVr2te03a4BwPOCLg+wrey43aFUaLZsb4SRLM2nia4uLgHS4WhwDzYWxE82is1FFO10LqeKRrmSNEjpJmuD4ybS4xiOJ1uMLDUcgUB1VlT3su/w7tu5wX3uLjY79xg5rZ3XKS7VbDUSs2hvYscn4ee7hBgNsDWvbxWOvri1J5QmdM8t2o9gc7AaUSYS4luIy2xAHQ25lQdJZZQEKAX8IvBKjqZfluQjhF4JUdTL8tyEBzmwR+Gp+pi+BqdU3dN86TbB8Gp+pi+W1OqYZjzr59+79nT2GG0KNk8T4pBiZI0scOcOFik+y9lVULBCalromjC15j7eGjQF18JIGV8PtXQIX0BzGoFh5kt2DsrsVsjcWLeTSTaWtvXF2H1XsmiEBwfDDZPY9DWnFi387JtLYcToxh6e5v6082xsF9YWtnmBga4PMTGYd4Wm7WyuLicN87C1+VM9q7Mjqo3RTAuY61wCWnikEZtz1CuBLAnOyXMqH1ELgDM1rZY3Alrt3fA8W7lwBIPOLcwVf7OAsqsb7y1jcEkgFg1oaWsaxvM25OZzJK6FCA5v7Ovmo+xaqRrxha1r4mGMtMdsDxdx4wIB5slaoqKrADZqiNwFuOyMskdb8xLi0X5bD2J0hAJNsbKkqopYHuj3ct2k4TiDTqADli5j+ilp9jBlVvw7IQCnDLflfiDr8vMmyEABCEIBfwi8EqOpl+W5COEXglR1Mvy3IQHO7AH4an6mL5bU6pjxh50m2F4NT9TF8tqcU3dDzrwH7n2dHYcoQhe+c4IQhACEIQAhCEAIQhACEIQAhCEAv4ReCVHUy/LchHCLwSo6mX5bkIDn9heDU/UxfLanNMOMPOk2w/BqfqYvltTml1HnXgv3Ps6Ow3QhC95HOCEIQAhCEAIQhACELBQGUIQgBCEIBfwi8EqOpl+W5COEXglR1Mvy3IQHP7D8Gp+pi+W1OKU8YJPsEfhqfqIvltTuBli3psV4WV57+Tfeg1QtJJA0XJAHOTYLXft/M32j/nIfYvcNBKhQirZ+dvvBbCZt7YhrbUajUKgkWkj7LcKKoOSA07Iy0UsT8QuqYdcZ9P+ykhjJHQgLaLqkHFpRGMR1QFwFDjZV5Kc8indp6kBoZcr2UjTcKq65F7qRsZtqgK3CLwSo6mX5bkLHCHwSo6mX5bkIBDwadaCmPJuYvltT8PuQOkJHwfb+Fpuoi+W1OoBmPOvEc6nXyb2tDG34S+Kw1DmG1idHDkC5qCjc2Nl2OOBr2NI7ppic5zcY1IeARi5nWtmu3siy9tPQ0HIU2zW4W44z3e6cQCDu3xtbzXAuRp0laRl8b2Sbtx4rXkWNi8OfGZHZd0W2Jtry8i7KyLK2BHNtaVuLtVxZ+BwxHEYsRII1AcAMJz5RzXs0tW6QOxgNLXWAF8xlnn5/wBEzstJY7qApjufb/srdL3IUQpza2S2bG4aICKoOalNP0rUU5Oqy1rhogNHPc3lVnFdt+hQOic455KXdnkOSAi/o9asR6BaCLi2WrQ4ZICtwi8EqOpl+W5Cxwh8EqOpl+W5CA822Tw8DIIW9jk4Yo233tr4WAXtu+hX4/8AEUD/AMY/+76aELzfLjmujbbotfeZ5N+79NH3meTfu/TQhekag+8zyb936aPvM8m/d+mhCAPvM8m/d+mj7zPJv3fpoQgD7zPJv3fpo+8zyb976aEIA+8zyb936aPvL8m/d+mhCAPvL8m/d+mj7zPJv3fpoQgD7zPJv3fpo+8zyb936aEICptb/EXeQTM7Gtijkbfe3tdhz72hCEB//9k="/>
          <p:cNvSpPr>
            <a:spLocks noChangeAspect="1" noChangeArrowheads="1"/>
          </p:cNvSpPr>
          <p:nvPr/>
        </p:nvSpPr>
        <p:spPr bwMode="auto">
          <a:xfrm>
            <a:off x="1527175" y="12271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5349" name="Picture 53"/>
          <p:cNvPicPr>
            <a:picLocks noChangeAspect="1" noChangeArrowheads="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099848">
            <a:off x="7100143" y="1623516"/>
            <a:ext cx="1295400"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26" name="Picture 2" descr="http://t0.gstatic.com/images?q=tbn:ANd9GcSUzXoNMUIg2RJ8cnMfUviSCFPjqU6GI2lQXOS26QwOBLQ2I5uPXA"/>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0604327">
            <a:off x="3225140" y="4561013"/>
            <a:ext cx="1116830" cy="17475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6" name="Rettangolo 25"/>
          <p:cNvSpPr/>
          <p:nvPr/>
        </p:nvSpPr>
        <p:spPr>
          <a:xfrm>
            <a:off x="8424936" y="6661595"/>
            <a:ext cx="683568" cy="169277"/>
          </a:xfrm>
          <a:prstGeom prst="rect">
            <a:avLst/>
          </a:prstGeom>
          <a:solidFill>
            <a:schemeClr val="bg1">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progetto in classe</a:t>
            </a:r>
            <a:endParaRPr lang="it-IT" dirty="0"/>
          </a:p>
        </p:txBody>
      </p:sp>
      <p:sp>
        <p:nvSpPr>
          <p:cNvPr id="3" name="Segnaposto contenuto 2"/>
          <p:cNvSpPr>
            <a:spLocks noGrp="1"/>
          </p:cNvSpPr>
          <p:nvPr>
            <p:ph idx="1"/>
          </p:nvPr>
        </p:nvSpPr>
        <p:spPr>
          <a:xfrm>
            <a:off x="457200" y="1600201"/>
            <a:ext cx="8229600" cy="1752600"/>
          </a:xfrm>
        </p:spPr>
        <p:txBody>
          <a:bodyPr/>
          <a:lstStyle/>
          <a:p>
            <a:r>
              <a:rPr lang="it-IT" dirty="0" smtClean="0">
                <a:latin typeface="Agency FB" panose="020B0503020202020204" pitchFamily="34" charset="0"/>
              </a:rPr>
              <a:t>Scuola accogliente: </a:t>
            </a:r>
            <a:r>
              <a:rPr lang="it-IT" dirty="0" smtClean="0">
                <a:latin typeface="Agency FB" panose="020B0503020202020204" pitchFamily="34" charset="0"/>
              </a:rPr>
              <a:t>Istituto Comprensivo </a:t>
            </a:r>
            <a:r>
              <a:rPr lang="it-IT" dirty="0" smtClean="0">
                <a:latin typeface="Agency FB" panose="020B0503020202020204" pitchFamily="34" charset="0"/>
              </a:rPr>
              <a:t>Mar </a:t>
            </a:r>
            <a:r>
              <a:rPr lang="it-IT" dirty="0" smtClean="0">
                <a:latin typeface="Agency FB" panose="020B0503020202020204" pitchFamily="34" charset="0"/>
              </a:rPr>
              <a:t>Rosso </a:t>
            </a:r>
            <a:r>
              <a:rPr lang="it-IT" dirty="0" err="1" smtClean="0">
                <a:latin typeface="Agency FB" panose="020B0503020202020204" pitchFamily="34" charset="0"/>
              </a:rPr>
              <a:t>–</a:t>
            </a:r>
            <a:r>
              <a:rPr lang="it-IT" dirty="0" smtClean="0">
                <a:latin typeface="Agency FB" panose="020B0503020202020204" pitchFamily="34" charset="0"/>
              </a:rPr>
              <a:t> Ostia </a:t>
            </a:r>
            <a:r>
              <a:rPr lang="it-IT" dirty="0" smtClean="0">
                <a:latin typeface="Agency FB" panose="020B0503020202020204" pitchFamily="34" charset="0"/>
              </a:rPr>
              <a:t>Lido (</a:t>
            </a:r>
            <a:r>
              <a:rPr lang="it-IT" dirty="0" smtClean="0">
                <a:latin typeface="Agency FB" panose="020B0503020202020204" pitchFamily="34" charset="0"/>
              </a:rPr>
              <a:t>Roma) </a:t>
            </a:r>
          </a:p>
          <a:p>
            <a:r>
              <a:rPr lang="it-IT" dirty="0" smtClean="0">
                <a:latin typeface="Agency FB" panose="020B0503020202020204" pitchFamily="34" charset="0"/>
              </a:rPr>
              <a:t> </a:t>
            </a:r>
            <a:r>
              <a:rPr lang="it-IT" dirty="0" smtClean="0">
                <a:latin typeface="Agency FB" panose="020B0503020202020204" pitchFamily="34" charset="0"/>
              </a:rPr>
              <a:t>Classe VB </a:t>
            </a:r>
          </a:p>
          <a:p>
            <a:endParaRPr lang="it-IT" dirty="0"/>
          </a:p>
        </p:txBody>
      </p:sp>
      <p:sp>
        <p:nvSpPr>
          <p:cNvPr id="5" name="Rettangolo 4"/>
          <p:cNvSpPr/>
          <p:nvPr/>
        </p:nvSpPr>
        <p:spPr>
          <a:xfrm>
            <a:off x="3805892" y="3244334"/>
            <a:ext cx="2151851" cy="830997"/>
          </a:xfrm>
          <a:prstGeom prst="rect">
            <a:avLst/>
          </a:prstGeom>
        </p:spPr>
        <p:txBody>
          <a:bodyPr wrap="none">
            <a:spAutoFit/>
          </a:bodyPr>
          <a:lstStyle/>
          <a:p>
            <a:pPr marL="457200" indent="-457200">
              <a:buAutoNum type="alphaLcPeriod"/>
            </a:pPr>
            <a:r>
              <a:rPr lang="it-IT" sz="2400" b="1" dirty="0" smtClean="0">
                <a:solidFill>
                  <a:srgbClr val="C00000"/>
                </a:solidFill>
              </a:rPr>
              <a:t>s.</a:t>
            </a:r>
            <a:r>
              <a:rPr lang="it-IT" sz="2400" b="1" dirty="0" smtClean="0"/>
              <a:t> </a:t>
            </a:r>
            <a:r>
              <a:rPr lang="it-IT" sz="2400" b="1" dirty="0" smtClean="0">
                <a:solidFill>
                  <a:srgbClr val="C00000"/>
                </a:solidFill>
              </a:rPr>
              <a:t>2012/</a:t>
            </a:r>
            <a:r>
              <a:rPr lang="it-IT" sz="2400" b="1" dirty="0" smtClean="0">
                <a:solidFill>
                  <a:srgbClr val="C00000"/>
                </a:solidFill>
              </a:rPr>
              <a:t>13</a:t>
            </a:r>
          </a:p>
          <a:p>
            <a:pPr marL="457200" indent="-457200"/>
            <a:r>
              <a:rPr lang="it-IT" sz="2400" b="1" dirty="0" smtClean="0">
                <a:solidFill>
                  <a:srgbClr val="C00000"/>
                </a:solidFill>
              </a:rPr>
              <a:t>60 ore in aula</a:t>
            </a:r>
            <a:endParaRPr lang="it-IT" sz="24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4635954"/>
              </p:ext>
            </p:extLst>
          </p:nvPr>
        </p:nvGraphicFramePr>
        <p:xfrm>
          <a:off x="3059831" y="32923"/>
          <a:ext cx="3096345" cy="1143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4" name="Diagramma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1112082"/>
              </p:ext>
            </p:extLst>
          </p:nvPr>
        </p:nvGraphicFramePr>
        <p:xfrm>
          <a:off x="251520" y="908720"/>
          <a:ext cx="8496944" cy="5832648"/>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20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817B013-F55B-4835-B8E9-4F81841569B7}"/>
                                            </p:graphicEl>
                                          </p:spTgt>
                                        </p:tgtEl>
                                        <p:attrNameLst>
                                          <p:attrName>style.visibility</p:attrName>
                                        </p:attrNameLst>
                                      </p:cBhvr>
                                      <p:to>
                                        <p:strVal val="visible"/>
                                      </p:to>
                                    </p:set>
                                    <p:anim calcmode="lin" valueType="num">
                                      <p:cBhvr additive="base">
                                        <p:cTn id="7" dur="500" fill="hold"/>
                                        <p:tgtEl>
                                          <p:spTgt spid="4">
                                            <p:graphicEl>
                                              <a:dgm id="{4817B013-F55B-4835-B8E9-4F81841569B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817B013-F55B-4835-B8E9-4F81841569B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523227C-1F5B-41F6-99C5-B451B4618069}"/>
                                            </p:graphicEl>
                                          </p:spTgt>
                                        </p:tgtEl>
                                        <p:attrNameLst>
                                          <p:attrName>style.visibility</p:attrName>
                                        </p:attrNameLst>
                                      </p:cBhvr>
                                      <p:to>
                                        <p:strVal val="visible"/>
                                      </p:to>
                                    </p:set>
                                    <p:anim calcmode="lin" valueType="num">
                                      <p:cBhvr additive="base">
                                        <p:cTn id="11" dur="500" fill="hold"/>
                                        <p:tgtEl>
                                          <p:spTgt spid="4">
                                            <p:graphicEl>
                                              <a:dgm id="{B523227C-1F5B-41F6-99C5-B451B461806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523227C-1F5B-41F6-99C5-B451B461806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A7812C68-23E5-4DCC-9607-0EF69B95AA62}"/>
                                            </p:graphicEl>
                                          </p:spTgt>
                                        </p:tgtEl>
                                        <p:attrNameLst>
                                          <p:attrName>style.visibility</p:attrName>
                                        </p:attrNameLst>
                                      </p:cBhvr>
                                      <p:to>
                                        <p:strVal val="visible"/>
                                      </p:to>
                                    </p:set>
                                    <p:anim calcmode="lin" valueType="num">
                                      <p:cBhvr additive="base">
                                        <p:cTn id="17" dur="500" fill="hold"/>
                                        <p:tgtEl>
                                          <p:spTgt spid="4">
                                            <p:graphicEl>
                                              <a:dgm id="{A7812C68-23E5-4DCC-9607-0EF69B95AA6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A7812C68-23E5-4DCC-9607-0EF69B95AA6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B6EEAD14-DE00-437D-93EB-552F054D1321}"/>
                                            </p:graphicEl>
                                          </p:spTgt>
                                        </p:tgtEl>
                                        <p:attrNameLst>
                                          <p:attrName>style.visibility</p:attrName>
                                        </p:attrNameLst>
                                      </p:cBhvr>
                                      <p:to>
                                        <p:strVal val="visible"/>
                                      </p:to>
                                    </p:set>
                                    <p:anim calcmode="lin" valueType="num">
                                      <p:cBhvr additive="base">
                                        <p:cTn id="23" dur="500" fill="hold"/>
                                        <p:tgtEl>
                                          <p:spTgt spid="4">
                                            <p:graphicEl>
                                              <a:dgm id="{B6EEAD14-DE00-437D-93EB-552F054D132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B6EEAD14-DE00-437D-93EB-552F054D132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9F0BFFB3-B815-4AC6-8E32-6A48B92F39BC}"/>
                                            </p:graphicEl>
                                          </p:spTgt>
                                        </p:tgtEl>
                                        <p:attrNameLst>
                                          <p:attrName>style.visibility</p:attrName>
                                        </p:attrNameLst>
                                      </p:cBhvr>
                                      <p:to>
                                        <p:strVal val="visible"/>
                                      </p:to>
                                    </p:set>
                                    <p:anim calcmode="lin" valueType="num">
                                      <p:cBhvr additive="base">
                                        <p:cTn id="27" dur="500" fill="hold"/>
                                        <p:tgtEl>
                                          <p:spTgt spid="4">
                                            <p:graphicEl>
                                              <a:dgm id="{9F0BFFB3-B815-4AC6-8E32-6A48B92F39B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9F0BFFB3-B815-4AC6-8E32-6A48B92F39B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9125F827-370C-414D-94B0-B9A389E97AEC}"/>
                                            </p:graphicEl>
                                          </p:spTgt>
                                        </p:tgtEl>
                                        <p:attrNameLst>
                                          <p:attrName>style.visibility</p:attrName>
                                        </p:attrNameLst>
                                      </p:cBhvr>
                                      <p:to>
                                        <p:strVal val="visible"/>
                                      </p:to>
                                    </p:set>
                                    <p:anim calcmode="lin" valueType="num">
                                      <p:cBhvr additive="base">
                                        <p:cTn id="33" dur="500" fill="hold"/>
                                        <p:tgtEl>
                                          <p:spTgt spid="4">
                                            <p:graphicEl>
                                              <a:dgm id="{9125F827-370C-414D-94B0-B9A389E97AE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9125F827-370C-414D-94B0-B9A389E97AEC}"/>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A97DE48B-3DF3-47DA-9E6E-527559FA380C}"/>
                                            </p:graphicEl>
                                          </p:spTgt>
                                        </p:tgtEl>
                                        <p:attrNameLst>
                                          <p:attrName>style.visibility</p:attrName>
                                        </p:attrNameLst>
                                      </p:cBhvr>
                                      <p:to>
                                        <p:strVal val="visible"/>
                                      </p:to>
                                    </p:set>
                                    <p:anim calcmode="lin" valueType="num">
                                      <p:cBhvr additive="base">
                                        <p:cTn id="39" dur="500" fill="hold"/>
                                        <p:tgtEl>
                                          <p:spTgt spid="4">
                                            <p:graphicEl>
                                              <a:dgm id="{A97DE48B-3DF3-47DA-9E6E-527559FA380C}"/>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A97DE48B-3DF3-47DA-9E6E-527559FA380C}"/>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1E62939C-5BDA-4358-8348-6951340963DA}"/>
                                            </p:graphicEl>
                                          </p:spTgt>
                                        </p:tgtEl>
                                        <p:attrNameLst>
                                          <p:attrName>style.visibility</p:attrName>
                                        </p:attrNameLst>
                                      </p:cBhvr>
                                      <p:to>
                                        <p:strVal val="visible"/>
                                      </p:to>
                                    </p:set>
                                    <p:anim calcmode="lin" valueType="num">
                                      <p:cBhvr additive="base">
                                        <p:cTn id="43" dur="500" fill="hold"/>
                                        <p:tgtEl>
                                          <p:spTgt spid="4">
                                            <p:graphicEl>
                                              <a:dgm id="{1E62939C-5BDA-4358-8348-6951340963D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1E62939C-5BDA-4358-8348-6951340963DA}"/>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9B923F74-E5B4-4EEC-A33A-142EFB21F34A}"/>
                                            </p:graphicEl>
                                          </p:spTgt>
                                        </p:tgtEl>
                                        <p:attrNameLst>
                                          <p:attrName>style.visibility</p:attrName>
                                        </p:attrNameLst>
                                      </p:cBhvr>
                                      <p:to>
                                        <p:strVal val="visible"/>
                                      </p:to>
                                    </p:set>
                                    <p:anim calcmode="lin" valueType="num">
                                      <p:cBhvr additive="base">
                                        <p:cTn id="49" dur="500" fill="hold"/>
                                        <p:tgtEl>
                                          <p:spTgt spid="4">
                                            <p:graphicEl>
                                              <a:dgm id="{9B923F74-E5B4-4EEC-A33A-142EFB21F34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9B923F74-E5B4-4EEC-A33A-142EFB21F34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a:blipFill>
        <a:effectLst/>
      </p:bgPr>
    </p:bg>
    <p:spTree>
      <p:nvGrpSpPr>
        <p:cNvPr id="1" name=""/>
        <p:cNvGrpSpPr/>
        <p:nvPr/>
      </p:nvGrpSpPr>
      <p:grpSpPr>
        <a:xfrm>
          <a:off x="0" y="0"/>
          <a:ext cx="0" cy="0"/>
          <a:chOff x="0" y="0"/>
          <a:chExt cx="0" cy="0"/>
        </a:xfrm>
      </p:grpSpPr>
      <p:sp>
        <p:nvSpPr>
          <p:cNvPr id="7" name="Titolo 1"/>
          <p:cNvSpPr txBox="1">
            <a:spLocks/>
          </p:cNvSpPr>
          <p:nvPr/>
        </p:nvSpPr>
        <p:spPr bwMode="auto">
          <a:xfrm>
            <a:off x="400000" y="404664"/>
            <a:ext cx="7772400" cy="936103"/>
          </a:xfrm>
          <a:prstGeom prst="rect">
            <a:avLst/>
          </a:prstGeom>
          <a:solidFill>
            <a:schemeClr val="accent5">
              <a:lumMod val="90000"/>
            </a:schemeClr>
          </a:solidFill>
          <a:ln>
            <a:noFill/>
          </a:ln>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kern="0" dirty="0" smtClean="0"/>
              <a:t>La 1^ U.D.</a:t>
            </a:r>
            <a:endParaRPr lang="it-IT" kern="0" dirty="0"/>
          </a:p>
        </p:txBody>
      </p:sp>
      <p:sp>
        <p:nvSpPr>
          <p:cNvPr id="8" name="Fumetto 2 7"/>
          <p:cNvSpPr/>
          <p:nvPr/>
        </p:nvSpPr>
        <p:spPr>
          <a:xfrm>
            <a:off x="4932040" y="2143841"/>
            <a:ext cx="3888432" cy="1224136"/>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it-IT" dirty="0" smtClean="0"/>
              <a:t>Cos’è la geometria? A cosa serve?</a:t>
            </a:r>
            <a:endParaRPr lang="it-IT" dirty="0"/>
          </a:p>
        </p:txBody>
      </p:sp>
      <p:sp>
        <p:nvSpPr>
          <p:cNvPr id="9" name="CasellaDiTesto 8"/>
          <p:cNvSpPr txBox="1"/>
          <p:nvPr/>
        </p:nvSpPr>
        <p:spPr>
          <a:xfrm>
            <a:off x="179512" y="3430109"/>
            <a:ext cx="4752528" cy="923330"/>
          </a:xfrm>
          <a:prstGeom prst="rect">
            <a:avLst/>
          </a:prstGeom>
          <a:noFill/>
          <a:ln>
            <a:solidFill>
              <a:schemeClr val="accent4">
                <a:lumMod val="75000"/>
                <a:lumOff val="25000"/>
              </a:schemeClr>
            </a:solidFill>
          </a:ln>
        </p:spPr>
        <p:txBody>
          <a:bodyPr wrap="square" rtlCol="0">
            <a:spAutoFit/>
          </a:bodyPr>
          <a:lstStyle/>
          <a:p>
            <a:pPr algn="just"/>
            <a:r>
              <a:rPr lang="it-IT" dirty="0" smtClean="0"/>
              <a:t>La geometria secondo me è sapere i poligoni, i non poligoni, le figure e saper fare i calcoli.</a:t>
            </a:r>
            <a:endParaRPr lang="it-IT" dirty="0"/>
          </a:p>
        </p:txBody>
      </p:sp>
      <p:sp>
        <p:nvSpPr>
          <p:cNvPr id="10" name="CasellaDiTesto 9"/>
          <p:cNvSpPr txBox="1"/>
          <p:nvPr/>
        </p:nvSpPr>
        <p:spPr>
          <a:xfrm>
            <a:off x="4932040" y="4136306"/>
            <a:ext cx="3528990" cy="923330"/>
          </a:xfrm>
          <a:prstGeom prst="rect">
            <a:avLst/>
          </a:prstGeom>
          <a:noFill/>
          <a:ln>
            <a:solidFill>
              <a:schemeClr val="bg1">
                <a:lumMod val="75000"/>
              </a:schemeClr>
            </a:solidFill>
          </a:ln>
        </p:spPr>
        <p:txBody>
          <a:bodyPr wrap="square" rtlCol="0">
            <a:spAutoFit/>
          </a:bodyPr>
          <a:lstStyle/>
          <a:p>
            <a:pPr algn="just"/>
            <a:r>
              <a:rPr lang="it-IT" dirty="0" smtClean="0"/>
              <a:t>La geometria è un insieme di forme e numeri quasi come la matematica</a:t>
            </a:r>
            <a:endParaRPr lang="it-IT" dirty="0"/>
          </a:p>
        </p:txBody>
      </p:sp>
      <p:sp>
        <p:nvSpPr>
          <p:cNvPr id="12" name="CasellaDiTesto 11"/>
          <p:cNvSpPr txBox="1"/>
          <p:nvPr/>
        </p:nvSpPr>
        <p:spPr>
          <a:xfrm>
            <a:off x="755576" y="5517232"/>
            <a:ext cx="4032448" cy="646331"/>
          </a:xfrm>
          <a:prstGeom prst="rect">
            <a:avLst/>
          </a:prstGeom>
          <a:noFill/>
          <a:ln>
            <a:solidFill>
              <a:srgbClr val="002060"/>
            </a:solidFill>
          </a:ln>
        </p:spPr>
        <p:txBody>
          <a:bodyPr wrap="square" rtlCol="0">
            <a:spAutoFit/>
          </a:bodyPr>
          <a:lstStyle/>
          <a:p>
            <a:pPr algn="just"/>
            <a:r>
              <a:rPr lang="it-IT" dirty="0" smtClean="0"/>
              <a:t>Serve per imparare a riconoscere i poligoni e per ragionare tanto</a:t>
            </a:r>
            <a:endParaRPr lang="it-IT" dirty="0"/>
          </a:p>
        </p:txBody>
      </p:sp>
      <p:sp>
        <p:nvSpPr>
          <p:cNvPr id="14" name="CasellaDiTesto 13"/>
          <p:cNvSpPr txBox="1"/>
          <p:nvPr/>
        </p:nvSpPr>
        <p:spPr>
          <a:xfrm>
            <a:off x="4932040" y="5373216"/>
            <a:ext cx="3744416" cy="646331"/>
          </a:xfrm>
          <a:prstGeom prst="rect">
            <a:avLst/>
          </a:prstGeom>
          <a:noFill/>
          <a:ln>
            <a:solidFill>
              <a:srgbClr val="92D050"/>
            </a:solidFill>
          </a:ln>
        </p:spPr>
        <p:txBody>
          <a:bodyPr wrap="square" rtlCol="0">
            <a:spAutoFit/>
          </a:bodyPr>
          <a:lstStyle/>
          <a:p>
            <a:pPr algn="just"/>
            <a:r>
              <a:rPr lang="it-IT" dirty="0" smtClean="0"/>
              <a:t>È una materia che serve a sapere le aree e i perimetri.</a:t>
            </a:r>
            <a:endParaRPr lang="it-IT" dirty="0"/>
          </a:p>
        </p:txBody>
      </p:sp>
      <p:sp>
        <p:nvSpPr>
          <p:cNvPr id="15" name="CasellaDiTesto 14"/>
          <p:cNvSpPr txBox="1"/>
          <p:nvPr/>
        </p:nvSpPr>
        <p:spPr>
          <a:xfrm>
            <a:off x="688032" y="2516541"/>
            <a:ext cx="3598168" cy="646331"/>
          </a:xfrm>
          <a:prstGeom prst="rect">
            <a:avLst/>
          </a:prstGeom>
          <a:noFill/>
          <a:ln cmpd="dbl">
            <a:solidFill>
              <a:schemeClr val="accent6">
                <a:lumMod val="60000"/>
                <a:lumOff val="40000"/>
              </a:schemeClr>
            </a:solidFill>
          </a:ln>
          <a:scene3d>
            <a:camera prst="orthographicFront"/>
            <a:lightRig rig="threePt" dir="t"/>
          </a:scene3d>
          <a:sp3d>
            <a:bevelT/>
          </a:sp3d>
        </p:spPr>
        <p:txBody>
          <a:bodyPr wrap="square" rtlCol="0">
            <a:spAutoFit/>
          </a:bodyPr>
          <a:lstStyle/>
          <a:p>
            <a:pPr algn="just"/>
            <a:r>
              <a:rPr lang="it-IT" dirty="0" smtClean="0"/>
              <a:t>È la misura della terra, serve a misurare il terreno</a:t>
            </a:r>
            <a:endParaRPr lang="it-IT" dirty="0"/>
          </a:p>
        </p:txBody>
      </p:sp>
      <p:sp>
        <p:nvSpPr>
          <p:cNvPr id="16" name="CasellaDiTesto 15"/>
          <p:cNvSpPr txBox="1"/>
          <p:nvPr/>
        </p:nvSpPr>
        <p:spPr>
          <a:xfrm>
            <a:off x="971600" y="4437112"/>
            <a:ext cx="3456384" cy="923330"/>
          </a:xfrm>
          <a:prstGeom prst="rect">
            <a:avLst/>
          </a:prstGeom>
          <a:noFill/>
          <a:ln>
            <a:solidFill>
              <a:srgbClr val="0070C0"/>
            </a:solidFill>
          </a:ln>
        </p:spPr>
        <p:txBody>
          <a:bodyPr wrap="square" rtlCol="0">
            <a:spAutoFit/>
          </a:bodyPr>
          <a:lstStyle/>
          <a:p>
            <a:pPr algn="just"/>
            <a:r>
              <a:rPr lang="it-IT" dirty="0" smtClean="0"/>
              <a:t>Serve per aiutarci da grandi per non farci imbrogliare e per conoscere le forme.</a:t>
            </a:r>
            <a:endParaRPr lang="it-IT" dirty="0"/>
          </a:p>
        </p:txBody>
      </p:sp>
      <p:sp>
        <p:nvSpPr>
          <p:cNvPr id="17" name="Rettangolo arrotondato 16"/>
          <p:cNvSpPr/>
          <p:nvPr/>
        </p:nvSpPr>
        <p:spPr>
          <a:xfrm>
            <a:off x="1482352" y="1523444"/>
            <a:ext cx="2803848" cy="8305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Per iniziare…</a:t>
            </a:r>
            <a:endParaRPr lang="it-IT"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08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74340" y="188640"/>
            <a:ext cx="8507288" cy="1143000"/>
          </a:xfrm>
        </p:spPr>
        <p:txBody>
          <a:bodyPr/>
          <a:lstStyle/>
          <a:p>
            <a:r>
              <a:rPr lang="it-IT" sz="3600" dirty="0" smtClean="0">
                <a:solidFill>
                  <a:srgbClr val="C00000"/>
                </a:solidFill>
              </a:rPr>
              <a:t>Facciamo un salto indietro nel tempo…</a:t>
            </a:r>
            <a:endParaRPr lang="it-IT" sz="3600" dirty="0">
              <a:solidFill>
                <a:srgbClr val="C00000"/>
              </a:solidFill>
            </a:endParaRPr>
          </a:p>
        </p:txBody>
      </p:sp>
      <p:sp>
        <p:nvSpPr>
          <p:cNvPr id="4" name="Fumetto 1 3"/>
          <p:cNvSpPr/>
          <p:nvPr/>
        </p:nvSpPr>
        <p:spPr>
          <a:xfrm>
            <a:off x="323528" y="1484784"/>
            <a:ext cx="4104456" cy="864096"/>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smtClean="0"/>
              <a:t>Ma come facevano gli antichi Egizi?</a:t>
            </a:r>
            <a:endParaRPr lang="it-IT" dirty="0"/>
          </a:p>
        </p:txBody>
      </p:sp>
      <p:pic>
        <p:nvPicPr>
          <p:cNvPr id="6" name="Immagine 5" descr="C:\Users\User1\Desktop\Foto_ST60_al26032013\DCIM\100PHOTO\SAM_0550.JPG"/>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53800" y="1490428"/>
            <a:ext cx="2835002" cy="1964234"/>
          </a:xfrm>
          <a:prstGeom prst="rect">
            <a:avLst/>
          </a:prstGeom>
          <a:noFill/>
          <a:ln>
            <a:noFill/>
          </a:ln>
        </p:spPr>
      </p:pic>
      <p:pic>
        <p:nvPicPr>
          <p:cNvPr id="7" name="Immagine 6" descr="C:\Users\User1\Desktop\Foto_ST60_al26032013\DCIM\100PHOTO\SAM_0555.JPG"/>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59569" y="2473587"/>
            <a:ext cx="2613025" cy="1962150"/>
          </a:xfrm>
          <a:prstGeom prst="rect">
            <a:avLst/>
          </a:prstGeom>
          <a:ln>
            <a:noFill/>
          </a:ln>
          <a:effectLst>
            <a:outerShdw blurRad="292100" dist="139700" dir="2700000" algn="tl" rotWithShape="0">
              <a:srgbClr val="333333">
                <a:alpha val="65000"/>
              </a:srgbClr>
            </a:outerShdw>
          </a:effectLst>
        </p:spPr>
      </p:pic>
      <p:pic>
        <p:nvPicPr>
          <p:cNvPr id="8" name="Immagine 7" descr="C:\Users\User1\Desktop\Foto_ST60_al26032013\DCIM\100PHOTO\SAM_0568.JPG"/>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6043736" y="3409894"/>
            <a:ext cx="2873375" cy="2051685"/>
          </a:xfrm>
          <a:prstGeom prst="rect">
            <a:avLst/>
          </a:prstGeom>
          <a:noFill/>
          <a:ln>
            <a:noFill/>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pic>
        <p:nvPicPr>
          <p:cNvPr id="9" name="Immagine 8"/>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3666081" y="4682105"/>
            <a:ext cx="3114675" cy="1619885"/>
          </a:xfrm>
          <a:prstGeom prst="rect">
            <a:avLst/>
          </a:prstGeom>
          <a:ln>
            <a:noFill/>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07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6632"/>
            <a:ext cx="8686800" cy="1143000"/>
          </a:xfrm>
        </p:spPr>
        <p:txBody>
          <a:bodyPr/>
          <a:lstStyle/>
          <a:p>
            <a:pPr algn="l"/>
            <a:r>
              <a:rPr lang="it-IT" sz="3600" dirty="0" smtClean="0">
                <a:solidFill>
                  <a:srgbClr val="C00000"/>
                </a:solidFill>
              </a:rPr>
              <a:t>…dagli agrimensori al geometra moderno</a:t>
            </a:r>
            <a:endParaRPr lang="it-IT" sz="3600" dirty="0">
              <a:solidFill>
                <a:srgbClr val="C00000"/>
              </a:solidFill>
            </a:endParaRPr>
          </a:p>
        </p:txBody>
      </p:sp>
      <p:sp>
        <p:nvSpPr>
          <p:cNvPr id="4" name="CasellaDiTesto 3"/>
          <p:cNvSpPr txBox="1"/>
          <p:nvPr/>
        </p:nvSpPr>
        <p:spPr>
          <a:xfrm>
            <a:off x="467544" y="1227042"/>
            <a:ext cx="828092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b="1" dirty="0" smtClean="0">
                <a:solidFill>
                  <a:schemeClr val="accent2">
                    <a:lumMod val="75000"/>
                  </a:schemeClr>
                </a:solidFill>
              </a:rPr>
              <a:t>Gli strumenti del geometra del presente…e qualche antenato</a:t>
            </a:r>
            <a:endParaRPr lang="it-IT" b="1" dirty="0">
              <a:solidFill>
                <a:schemeClr val="accent2">
                  <a:lumMod val="75000"/>
                </a:schemeClr>
              </a:solidFill>
            </a:endParaRPr>
          </a:p>
        </p:txBody>
      </p:sp>
      <p:pic>
        <p:nvPicPr>
          <p:cNvPr id="5" name="Immagine 4"/>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3528" y="1698625"/>
            <a:ext cx="2312670" cy="1733550"/>
          </a:xfrm>
          <a:prstGeom prst="rect">
            <a:avLst/>
          </a:prstGeom>
          <a:ln>
            <a:noFill/>
          </a:ln>
          <a:effectLst>
            <a:outerShdw blurRad="292100" dist="139700" dir="2700000" algn="tl" rotWithShape="0">
              <a:srgbClr val="333333">
                <a:alpha val="65000"/>
              </a:srgbClr>
            </a:outerShdw>
          </a:effectLst>
        </p:spPr>
      </p:pic>
      <p:pic>
        <p:nvPicPr>
          <p:cNvPr id="6" name="Immagine 5"/>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686903" y="1916831"/>
            <a:ext cx="2314575" cy="1730375"/>
          </a:xfrm>
          <a:prstGeom prst="rect">
            <a:avLst/>
          </a:prstGeom>
          <a:ln>
            <a:noFill/>
          </a:ln>
          <a:effectLst>
            <a:outerShdw blurRad="292100" dist="139700" dir="2700000" algn="tl" rotWithShape="0">
              <a:srgbClr val="333333">
                <a:alpha val="65000"/>
              </a:srgbClr>
            </a:outerShdw>
          </a:effectLst>
        </p:spPr>
      </p:pic>
      <p:pic>
        <p:nvPicPr>
          <p:cNvPr id="7" name="Immagine 6"/>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21181739">
            <a:off x="3614640" y="4653770"/>
            <a:ext cx="2400300" cy="1798955"/>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4992472" y="3470576"/>
            <a:ext cx="4104456"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it-IT" dirty="0" smtClean="0">
                <a:solidFill>
                  <a:schemeClr val="accent2">
                    <a:lumMod val="75000"/>
                  </a:schemeClr>
                </a:solidFill>
              </a:rPr>
              <a:t>Mettiamoci alla prova: calcoliamo le superfici dell’aula per renderla più bella con una nuova tinta alle pareti.</a:t>
            </a:r>
            <a:endParaRPr lang="it-IT" dirty="0">
              <a:solidFill>
                <a:schemeClr val="accent2">
                  <a:lumMod val="75000"/>
                </a:schemeClr>
              </a:solidFill>
            </a:endParaRPr>
          </a:p>
        </p:txBody>
      </p:sp>
      <p:pic>
        <p:nvPicPr>
          <p:cNvPr id="9" name="Immagine 8"/>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535512">
            <a:off x="6228184" y="4653136"/>
            <a:ext cx="2398395" cy="1800225"/>
          </a:xfrm>
          <a:prstGeom prst="rect">
            <a:avLst/>
          </a:prstGeom>
          <a:ln>
            <a:noFill/>
          </a:ln>
          <a:effectLst>
            <a:outerShdw blurRad="292100" dist="139700" dir="2700000" algn="tl" rotWithShape="0">
              <a:srgbClr val="333333">
                <a:alpha val="65000"/>
              </a:srgbClr>
            </a:outerShdw>
          </a:effectLst>
        </p:spPr>
      </p:pic>
      <p:pic>
        <p:nvPicPr>
          <p:cNvPr id="10" name="Immagine 9" descr="C:\Users\User1\Desktop\Foto_ST60_al26032013\DCIM\100PHOTO\SAM_0575.JPG"/>
          <p:cNvPicPr/>
          <p:nvPr/>
        </p:nvPicPr>
        <p:blipFill rotWithShape="1">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142" r="-3984" b="-4826"/>
          <a:stretch/>
        </p:blipFill>
        <p:spPr bwMode="auto">
          <a:xfrm>
            <a:off x="4919428" y="1675325"/>
            <a:ext cx="3240360" cy="1752095"/>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13" name="CasellaDiTesto 12"/>
          <p:cNvSpPr txBox="1"/>
          <p:nvPr/>
        </p:nvSpPr>
        <p:spPr>
          <a:xfrm>
            <a:off x="389178" y="3959682"/>
            <a:ext cx="414046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dirty="0" smtClean="0">
                <a:solidFill>
                  <a:schemeClr val="accent2">
                    <a:lumMod val="75000"/>
                  </a:schemeClr>
                </a:solidFill>
              </a:rPr>
              <a:t>Non solo «geometra» a caccia di mestieri che usano i sistemi di misura…</a:t>
            </a:r>
            <a:endParaRPr lang="it-IT" b="1" dirty="0">
              <a:solidFill>
                <a:schemeClr val="accent2">
                  <a:lumMod val="75000"/>
                </a:schemeClr>
              </a:solidFill>
            </a:endParaRPr>
          </a:p>
        </p:txBody>
      </p:sp>
      <p:pic>
        <p:nvPicPr>
          <p:cNvPr id="16" name="Immagine 15"/>
          <p:cNvPicPr>
            <a:picLocks noChangeAspect="1"/>
          </p:cNvPicPr>
          <p:nvPr/>
        </p:nvPicPr>
        <p:blipFill rotWithShape="1">
          <a:blip r:embed="rId7"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8">
                    <a14:imgEffect>
                      <a14:brightnessContrast bright="15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8614"/>
          <a:stretch/>
        </p:blipFill>
        <p:spPr>
          <a:xfrm rot="5400000">
            <a:off x="44139" y="-36026"/>
            <a:ext cx="6066000" cy="6515333"/>
          </a:xfrm>
          <a:prstGeom prst="rect">
            <a:avLst/>
          </a:prstGeom>
          <a:ln>
            <a:noFill/>
          </a:ln>
          <a:effectLst>
            <a:outerShdw blurRad="292100" dist="139700" dir="2700000" algn="tl" rotWithShape="0">
              <a:srgbClr val="333333">
                <a:alpha val="65000"/>
              </a:srgbClr>
            </a:outerShdw>
          </a:effectLst>
        </p:spPr>
      </p:pic>
      <p:pic>
        <p:nvPicPr>
          <p:cNvPr id="17" name="Immagine 16"/>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5400000">
            <a:off x="3716376" y="1454012"/>
            <a:ext cx="3857625"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36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80">
                                          <p:stCondLst>
                                            <p:cond delay="0"/>
                                          </p:stCondLst>
                                        </p:cTn>
                                        <p:tgtEl>
                                          <p:spTgt spid="13"/>
                                        </p:tgtEl>
                                      </p:cBhvr>
                                    </p:animEffect>
                                    <p:anim calcmode="lin" valueType="num">
                                      <p:cBhvr>
                                        <p:cTn id="5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4" dur="26">
                                          <p:stCondLst>
                                            <p:cond delay="650"/>
                                          </p:stCondLst>
                                        </p:cTn>
                                        <p:tgtEl>
                                          <p:spTgt spid="13"/>
                                        </p:tgtEl>
                                      </p:cBhvr>
                                      <p:to x="100000" y="60000"/>
                                    </p:animScale>
                                    <p:animScale>
                                      <p:cBhvr>
                                        <p:cTn id="65" dur="166" decel="50000">
                                          <p:stCondLst>
                                            <p:cond delay="676"/>
                                          </p:stCondLst>
                                        </p:cTn>
                                        <p:tgtEl>
                                          <p:spTgt spid="13"/>
                                        </p:tgtEl>
                                      </p:cBhvr>
                                      <p:to x="100000" y="100000"/>
                                    </p:animScale>
                                    <p:animScale>
                                      <p:cBhvr>
                                        <p:cTn id="66" dur="26">
                                          <p:stCondLst>
                                            <p:cond delay="1312"/>
                                          </p:stCondLst>
                                        </p:cTn>
                                        <p:tgtEl>
                                          <p:spTgt spid="13"/>
                                        </p:tgtEl>
                                      </p:cBhvr>
                                      <p:to x="100000" y="80000"/>
                                    </p:animScale>
                                    <p:animScale>
                                      <p:cBhvr>
                                        <p:cTn id="67" dur="166" decel="50000">
                                          <p:stCondLst>
                                            <p:cond delay="1338"/>
                                          </p:stCondLst>
                                        </p:cTn>
                                        <p:tgtEl>
                                          <p:spTgt spid="13"/>
                                        </p:tgtEl>
                                      </p:cBhvr>
                                      <p:to x="100000" y="100000"/>
                                    </p:animScale>
                                    <p:animScale>
                                      <p:cBhvr>
                                        <p:cTn id="68" dur="26">
                                          <p:stCondLst>
                                            <p:cond delay="1642"/>
                                          </p:stCondLst>
                                        </p:cTn>
                                        <p:tgtEl>
                                          <p:spTgt spid="13"/>
                                        </p:tgtEl>
                                      </p:cBhvr>
                                      <p:to x="100000" y="90000"/>
                                    </p:animScale>
                                    <p:animScale>
                                      <p:cBhvr>
                                        <p:cTn id="69" dur="166" decel="50000">
                                          <p:stCondLst>
                                            <p:cond delay="1668"/>
                                          </p:stCondLst>
                                        </p:cTn>
                                        <p:tgtEl>
                                          <p:spTgt spid="13"/>
                                        </p:tgtEl>
                                      </p:cBhvr>
                                      <p:to x="100000" y="100000"/>
                                    </p:animScale>
                                    <p:animScale>
                                      <p:cBhvr>
                                        <p:cTn id="70" dur="26">
                                          <p:stCondLst>
                                            <p:cond delay="1808"/>
                                          </p:stCondLst>
                                        </p:cTn>
                                        <p:tgtEl>
                                          <p:spTgt spid="13"/>
                                        </p:tgtEl>
                                      </p:cBhvr>
                                      <p:to x="100000" y="95000"/>
                                    </p:animScale>
                                    <p:animScale>
                                      <p:cBhvr>
                                        <p:cTn id="71" dur="166" decel="50000">
                                          <p:stCondLst>
                                            <p:cond delay="1834"/>
                                          </p:stCondLst>
                                        </p:cTn>
                                        <p:tgtEl>
                                          <p:spTgt spid="1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80">
                                          <p:stCondLst>
                                            <p:cond delay="0"/>
                                          </p:stCondLst>
                                        </p:cTn>
                                        <p:tgtEl>
                                          <p:spTgt spid="16"/>
                                        </p:tgtEl>
                                      </p:cBhvr>
                                    </p:animEffect>
                                    <p:anim calcmode="lin" valueType="num">
                                      <p:cBhvr>
                                        <p:cTn id="7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2" dur="26">
                                          <p:stCondLst>
                                            <p:cond delay="650"/>
                                          </p:stCondLst>
                                        </p:cTn>
                                        <p:tgtEl>
                                          <p:spTgt spid="16"/>
                                        </p:tgtEl>
                                      </p:cBhvr>
                                      <p:to x="100000" y="60000"/>
                                    </p:animScale>
                                    <p:animScale>
                                      <p:cBhvr>
                                        <p:cTn id="83" dur="166" decel="50000">
                                          <p:stCondLst>
                                            <p:cond delay="676"/>
                                          </p:stCondLst>
                                        </p:cTn>
                                        <p:tgtEl>
                                          <p:spTgt spid="16"/>
                                        </p:tgtEl>
                                      </p:cBhvr>
                                      <p:to x="100000" y="100000"/>
                                    </p:animScale>
                                    <p:animScale>
                                      <p:cBhvr>
                                        <p:cTn id="84" dur="26">
                                          <p:stCondLst>
                                            <p:cond delay="1312"/>
                                          </p:stCondLst>
                                        </p:cTn>
                                        <p:tgtEl>
                                          <p:spTgt spid="16"/>
                                        </p:tgtEl>
                                      </p:cBhvr>
                                      <p:to x="100000" y="80000"/>
                                    </p:animScale>
                                    <p:animScale>
                                      <p:cBhvr>
                                        <p:cTn id="85" dur="166" decel="50000">
                                          <p:stCondLst>
                                            <p:cond delay="1338"/>
                                          </p:stCondLst>
                                        </p:cTn>
                                        <p:tgtEl>
                                          <p:spTgt spid="16"/>
                                        </p:tgtEl>
                                      </p:cBhvr>
                                      <p:to x="100000" y="100000"/>
                                    </p:animScale>
                                    <p:animScale>
                                      <p:cBhvr>
                                        <p:cTn id="86" dur="26">
                                          <p:stCondLst>
                                            <p:cond delay="1642"/>
                                          </p:stCondLst>
                                        </p:cTn>
                                        <p:tgtEl>
                                          <p:spTgt spid="16"/>
                                        </p:tgtEl>
                                      </p:cBhvr>
                                      <p:to x="100000" y="90000"/>
                                    </p:animScale>
                                    <p:animScale>
                                      <p:cBhvr>
                                        <p:cTn id="87" dur="166" decel="50000">
                                          <p:stCondLst>
                                            <p:cond delay="1668"/>
                                          </p:stCondLst>
                                        </p:cTn>
                                        <p:tgtEl>
                                          <p:spTgt spid="16"/>
                                        </p:tgtEl>
                                      </p:cBhvr>
                                      <p:to x="100000" y="100000"/>
                                    </p:animScale>
                                    <p:animScale>
                                      <p:cBhvr>
                                        <p:cTn id="88" dur="26">
                                          <p:stCondLst>
                                            <p:cond delay="1808"/>
                                          </p:stCondLst>
                                        </p:cTn>
                                        <p:tgtEl>
                                          <p:spTgt spid="16"/>
                                        </p:tgtEl>
                                      </p:cBhvr>
                                      <p:to x="100000" y="95000"/>
                                    </p:animScale>
                                    <p:animScale>
                                      <p:cBhvr>
                                        <p:cTn id="89" dur="166" decel="50000">
                                          <p:stCondLst>
                                            <p:cond delay="1834"/>
                                          </p:stCondLst>
                                        </p:cTn>
                                        <p:tgtEl>
                                          <p:spTgt spid="1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ttangolo arrotondato 5"/>
          <p:cNvSpPr/>
          <p:nvPr/>
        </p:nvSpPr>
        <p:spPr>
          <a:xfrm>
            <a:off x="249034" y="1068064"/>
            <a:ext cx="3193082" cy="16611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07504" y="188640"/>
            <a:ext cx="8424936" cy="1008111"/>
          </a:xfrm>
        </p:spPr>
        <p:txBody>
          <a:bodyPr/>
          <a:lstStyle/>
          <a:p>
            <a:r>
              <a:rPr lang="it-IT" sz="3200" dirty="0" smtClean="0">
                <a:solidFill>
                  <a:srgbClr val="C00000"/>
                </a:solidFill>
              </a:rPr>
              <a:t>Perché l’uomo ha preferito alcune forme?</a:t>
            </a:r>
            <a:endParaRPr lang="it-IT" sz="3200" dirty="0">
              <a:solidFill>
                <a:srgbClr val="C00000"/>
              </a:solidFill>
            </a:endParaRPr>
          </a:p>
        </p:txBody>
      </p:sp>
      <p:sp>
        <p:nvSpPr>
          <p:cNvPr id="4" name="CasellaDiTesto 3"/>
          <p:cNvSpPr txBox="1"/>
          <p:nvPr/>
        </p:nvSpPr>
        <p:spPr>
          <a:xfrm>
            <a:off x="549431" y="1298482"/>
            <a:ext cx="2592288" cy="1200329"/>
          </a:xfrm>
          <a:prstGeom prst="rect">
            <a:avLst/>
          </a:prstGeom>
          <a:noFill/>
        </p:spPr>
        <p:txBody>
          <a:bodyPr wrap="square" rtlCol="0">
            <a:spAutoFit/>
          </a:bodyPr>
          <a:lstStyle/>
          <a:p>
            <a:r>
              <a:rPr lang="it-IT" dirty="0" smtClean="0">
                <a:solidFill>
                  <a:srgbClr val="002060"/>
                </a:solidFill>
              </a:rPr>
              <a:t>Una questione di spazi: </a:t>
            </a:r>
          </a:p>
          <a:p>
            <a:r>
              <a:rPr lang="it-IT" dirty="0" smtClean="0">
                <a:solidFill>
                  <a:srgbClr val="002060"/>
                </a:solidFill>
              </a:rPr>
              <a:t>costruiamo un plastico di Ostia. </a:t>
            </a:r>
          </a:p>
          <a:p>
            <a:r>
              <a:rPr lang="it-IT" dirty="0" smtClean="0">
                <a:solidFill>
                  <a:srgbClr val="002060"/>
                </a:solidFill>
              </a:rPr>
              <a:t>Le fasi del lavoro</a:t>
            </a:r>
            <a:endParaRPr lang="it-IT" dirty="0">
              <a:solidFill>
                <a:srgbClr val="002060"/>
              </a:solidFill>
            </a:endParaRPr>
          </a:p>
        </p:txBody>
      </p:sp>
      <p:pic>
        <p:nvPicPr>
          <p:cNvPr id="5" name="Immagine 4"/>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90943" y="1794828"/>
            <a:ext cx="2662238" cy="1868805"/>
          </a:xfrm>
          <a:prstGeom prst="rect">
            <a:avLst/>
          </a:prstGeom>
        </p:spPr>
      </p:pic>
      <p:pic>
        <p:nvPicPr>
          <p:cNvPr id="7" name="Immagine 6" descr="2013-02-14 10"/>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19115" y="4039656"/>
            <a:ext cx="2828925" cy="2124075"/>
          </a:xfrm>
          <a:prstGeom prst="rect">
            <a:avLst/>
          </a:prstGeom>
          <a:noFill/>
          <a:ln>
            <a:noFill/>
          </a:ln>
        </p:spPr>
      </p:pic>
      <p:pic>
        <p:nvPicPr>
          <p:cNvPr id="9" name="Immagine 8"/>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0097" y="2808478"/>
            <a:ext cx="2450955" cy="1732217"/>
          </a:xfrm>
          <a:prstGeom prst="rect">
            <a:avLst/>
          </a:prstGeom>
        </p:spPr>
      </p:pic>
      <p:pic>
        <p:nvPicPr>
          <p:cNvPr id="10" name="Immagine 9"/>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1800" y="4745753"/>
            <a:ext cx="2450953" cy="1732217"/>
          </a:xfrm>
          <a:prstGeom prst="rect">
            <a:avLst/>
          </a:prstGeom>
        </p:spPr>
      </p:pic>
      <p:pic>
        <p:nvPicPr>
          <p:cNvPr id="11" name="Immagine 10"/>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75856" y="4561138"/>
            <a:ext cx="2555776" cy="1916832"/>
          </a:xfrm>
          <a:prstGeom prst="rect">
            <a:avLst/>
          </a:prstGeom>
        </p:spPr>
      </p:pic>
      <p:pic>
        <p:nvPicPr>
          <p:cNvPr id="8" name="Immagine 7" descr="2013-02-14 13"/>
          <p:cNvPicPr/>
          <p:nvPr/>
        </p:nvPicPr>
        <p:blipFill rotWithShape="1">
          <a:blip r:embed="rId7"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8">
                    <a14:imgEffect>
                      <a14:brightnessContrast bright="13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
          <a:stretch/>
        </p:blipFill>
        <p:spPr bwMode="auto">
          <a:xfrm>
            <a:off x="1331640" y="1068064"/>
            <a:ext cx="6664246" cy="5495197"/>
          </a:xfrm>
          <a:prstGeom prst="rect">
            <a:avLst/>
          </a:prstGeom>
          <a:noFill/>
          <a:ln>
            <a:noFill/>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96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1986</TotalTime>
  <Words>1676</Words>
  <Application>Microsoft Macintosh PowerPoint</Application>
  <PresentationFormat>Presentazione su schermo (4:3)</PresentationFormat>
  <Paragraphs>125</Paragraphs>
  <Slides>20</Slides>
  <Notes>0</Notes>
  <HiddenSlides>0</HiddenSlides>
  <MMClips>0</MMClips>
  <ScaleCrop>false</ScaleCrop>
  <HeadingPairs>
    <vt:vector size="4" baseType="variant">
      <vt:variant>
        <vt:lpstr>Modello struttura</vt:lpstr>
      </vt:variant>
      <vt:variant>
        <vt:i4>1</vt:i4>
      </vt:variant>
      <vt:variant>
        <vt:lpstr>Titoli diapositive</vt:lpstr>
      </vt:variant>
      <vt:variant>
        <vt:i4>20</vt:i4>
      </vt:variant>
    </vt:vector>
  </HeadingPairs>
  <TitlesOfParts>
    <vt:vector size="21" baseType="lpstr">
      <vt:lpstr>Diseño predeterminado</vt:lpstr>
      <vt:lpstr>Dipartimento di SCIENZE DELLA FORMAZIONe  Laboratorio di Matematica per la formazione primaria </vt:lpstr>
      <vt:lpstr>Fare geometria con i mestieri</vt:lpstr>
      <vt:lpstr>Le fonti</vt:lpstr>
      <vt:lpstr>Il progetto in classe</vt:lpstr>
      <vt:lpstr>Diapositiva 5</vt:lpstr>
      <vt:lpstr>Diapositiva 6</vt:lpstr>
      <vt:lpstr>Facciamo un salto indietro nel tempo…</vt:lpstr>
      <vt:lpstr>…dagli agrimensori al geometra moderno</vt:lpstr>
      <vt:lpstr>Perché l’uomo ha preferito alcune forme?</vt:lpstr>
      <vt:lpstr>Diapositiva 10</vt:lpstr>
      <vt:lpstr>Diapositiva 11</vt:lpstr>
      <vt:lpstr>Diapositiva 12</vt:lpstr>
      <vt:lpstr>Diapositiva 13</vt:lpstr>
      <vt:lpstr>Diapositiva 14</vt:lpstr>
      <vt:lpstr>Diapositiva 15</vt:lpstr>
      <vt:lpstr>La 3^ U.D.</vt:lpstr>
      <vt:lpstr>La rappresentazione bidimensionale ai giorni nostri…</vt:lpstr>
      <vt:lpstr>La prospettiva nel disegno tecnico e nella pittura</vt:lpstr>
      <vt:lpstr>Diapositiva 19</vt:lpstr>
      <vt:lpstr>Diapositiva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Ana Millan Gasca</cp:lastModifiedBy>
  <cp:revision>264</cp:revision>
  <dcterms:created xsi:type="dcterms:W3CDTF">2014-03-10T08:19:13Z</dcterms:created>
  <dcterms:modified xsi:type="dcterms:W3CDTF">2014-03-10T08:30:17Z</dcterms:modified>
</cp:coreProperties>
</file>